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60"/>
  </p:normalViewPr>
  <p:slideViewPr>
    <p:cSldViewPr snapToGrid="0">
      <p:cViewPr varScale="1">
        <p:scale>
          <a:sx n="71" d="100"/>
          <a:sy n="71" d="100"/>
        </p:scale>
        <p:origin x="271" y="2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456B6-7C80-5823-B940-991DF34823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89290F-DFD0-2E68-C2C7-9DFB0440D8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D41A5-9C7E-D4A7-53DE-6DC3081D1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6BCD2-4903-4E24-8A35-56617A26A0C4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1D846-B088-6610-CC43-ED80A23CE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467B5-677C-33D4-01C8-1D0D97896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A3F5-3BE6-49F1-8BDE-848AA570B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66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7CD14-9921-6CC7-140C-62D529487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0F1028-B672-8026-E3D4-ED3966E47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6308B-BE02-1F87-F721-52D21422A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6BCD2-4903-4E24-8A35-56617A26A0C4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C29EE8-9D7E-FF7B-42BE-027A1D767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C4278-7933-D0F9-834D-E0F12032C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A3F5-3BE6-49F1-8BDE-848AA570B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63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E7FD46-0DEC-84FD-3110-954AE2A145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1115A8-743C-D50B-C54A-4333B6C5C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6A001-EA58-ADF6-D822-7BB52137F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6BCD2-4903-4E24-8A35-56617A26A0C4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08695-A45A-9CE0-DB4F-7C77B8472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E4C06-CDC4-0147-59D8-85909CC7A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A3F5-3BE6-49F1-8BDE-848AA570B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72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5C6FE-02C8-A524-DCBB-F74706F1A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DB322-37D2-DB78-AAB1-0C4EC7C90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B8626-8C0F-DE3E-C98B-278C03488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6BCD2-4903-4E24-8A35-56617A26A0C4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E81F5B-E718-9FDC-C369-042F74EC2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965A8-7198-1D3E-EB47-36E642E58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A3F5-3BE6-49F1-8BDE-848AA570B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27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522DC-DE9E-8EF0-2EE4-789F951C0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02513-8C76-2B55-D17A-91E2EE050E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F2843-567D-5055-1319-24D3EE390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6BCD2-4903-4E24-8A35-56617A26A0C4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817CB-D23F-CEF3-76B9-8A32BA038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14390-CCCB-623B-E1F3-237DD5B34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A3F5-3BE6-49F1-8BDE-848AA570B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77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17A77-F35B-8139-C162-FCF360114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FC530-99BB-371C-8F43-2AA68DCCA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18C9A-D914-155A-FD70-278A1EEBF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6A277D-68C6-F48C-08E7-7FA705433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6BCD2-4903-4E24-8A35-56617A26A0C4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1AF443-0757-7E14-5FDE-640BCA3C5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6F2E73-916F-25C3-2A2F-CA620319A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A3F5-3BE6-49F1-8BDE-848AA570B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92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9BECC-791D-7CD1-E7C7-2916ABF4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37AB75-F0AB-66CB-F19B-49C6E326C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4CC49F-FAA8-8B2C-A128-01D9E7C0A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F22B22-70A7-AB6C-E181-6F0340664E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019B52-1649-2D62-87F9-DB6F1906FA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0C774E-8694-27D1-23F1-BD3D7D86C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6BCD2-4903-4E24-8A35-56617A26A0C4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2326C1-6FF1-D638-CC7D-569E45AFF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033486-D54D-CFD9-B9F7-0191D6BAE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A3F5-3BE6-49F1-8BDE-848AA570B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96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A6159-47B5-D623-9041-1EAE0E106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829C29-A74A-9717-C07D-3972E7DF2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6BCD2-4903-4E24-8A35-56617A26A0C4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BC4312-AC84-7771-4C21-871D42EDC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0B5545-D65B-A3FF-FA01-B1743E10E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A3F5-3BE6-49F1-8BDE-848AA570B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12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8A14ED-BB43-2D82-97B8-C611D6348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6BCD2-4903-4E24-8A35-56617A26A0C4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CEFB8-BCFD-055F-E57B-E898BC544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E7B5EA-E29B-6A81-281D-F1CA46432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A3F5-3BE6-49F1-8BDE-848AA570B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307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F2E47-CB44-1915-7254-D658EDEAC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7E79C-F775-5855-FE38-60228812F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E78F45-D5FB-002F-A752-9F0E3AAFA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FC2B8B-3356-7EBB-5DE9-DCF449284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6BCD2-4903-4E24-8A35-56617A26A0C4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69E3DA-1463-A88F-40A2-15E84175E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87C0D5-2C58-63E6-62D6-FA992F451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A3F5-3BE6-49F1-8BDE-848AA570B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632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F47D8-258A-B2E4-66E6-9F436D9AB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E78483-E192-EF08-0040-A9AECC1095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38C0DC-B02C-CCEC-BAC3-0755AB0C9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B63992-6B51-DB61-704A-935C1E71B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6BCD2-4903-4E24-8A35-56617A26A0C4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58CFE0-AE05-DDE4-69B9-08D62E8AE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C6DA7-4636-B58F-FF76-71E4E3349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A3F5-3BE6-49F1-8BDE-848AA570B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855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9F4B8E-DE8F-FED6-AB0B-5692ED688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81ACA2-59FA-9DE4-82D7-FC2FD7765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A5641-50B1-C51A-40B8-B4AABC846A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66BCD2-4903-4E24-8A35-56617A26A0C4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FACE7-CF35-014F-C369-5FC3A8C2EA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859E3-BEC6-450E-22D2-5153D22EB6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FBA3F5-3BE6-49F1-8BDE-848AA570B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58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CAEDA-D4E1-D7A4-F462-2D6570AD974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386865" y="818984"/>
            <a:ext cx="6596245" cy="32685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                               Sources of Our Faith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882E59-F047-79A4-A9C3-3E934BC6560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931874" y="4797188"/>
            <a:ext cx="6051236" cy="124182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r">
              <a:buNone/>
            </a:pPr>
            <a:r>
              <a:rPr lang="en-US" sz="24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                                                    Dr. Hratch Tchilingirian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243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0429A9-75C6-F442-AEFC-C154A0BE89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990" b="3721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59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1F3E20-E7FB-2F77-4002-96D43D587B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90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09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D29E53-C08A-C821-BC9A-C8CA06CD57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295" b="12435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04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EB24D2-4365-EBDD-3E40-508E3A579F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888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70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51D4F5-CF37-1254-515B-85294E51F4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337" b="3725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51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14789D-0F54-874C-ECBB-F4B0F7B97B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367" b="63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85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38B0D2-CA3F-B140-F055-1DB390BD19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342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73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31A5C-01DE-82BC-9C4C-D5504DD063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933" b="16357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57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080D96-894D-1677-8784-7158E00DD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28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39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2D6DD8-FAD6-401D-9DE6-71DD04C9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3" name="Color">
              <a:extLst>
                <a:ext uri="{FF2B5EF4-FFF2-40B4-BE49-F238E27FC236}">
                  <a16:creationId xmlns:a16="http://schemas.microsoft.com/office/drawing/2014/main" id="{1BAD33E9-3181-4B0F-B82D-384777D81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CF64871D-491F-4731-8BF2-391FF2F067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3AEA1BF-178F-83A7-2ACA-BDAA0DE150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685" r="1" b="6547"/>
          <a:stretch>
            <a:fillRect/>
          </a:stretch>
        </p:blipFill>
        <p:spPr>
          <a:xfrm>
            <a:off x="643130" y="598259"/>
            <a:ext cx="10889442" cy="568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8095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10</Words>
  <Application>Microsoft Office PowerPoint</Application>
  <PresentationFormat>Widescreen</PresentationFormat>
  <Paragraphs>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Office Theme</vt:lpstr>
      <vt:lpstr>                                    Sources of Our Faith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KZ Der Mugrdechian</dc:creator>
  <cp:lastModifiedBy>KZ Der Mugrdechian</cp:lastModifiedBy>
  <cp:revision>1</cp:revision>
  <dcterms:created xsi:type="dcterms:W3CDTF">2025-10-28T22:56:07Z</dcterms:created>
  <dcterms:modified xsi:type="dcterms:W3CDTF">2025-10-28T23:12:41Z</dcterms:modified>
</cp:coreProperties>
</file>