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1" r:id="rId1"/>
    <p:sldMasterId id="2147483672" r:id="rId2"/>
  </p:sldMasterIdLst>
  <p:notesMasterIdLst>
    <p:notesMasterId r:id="rId18"/>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Lst>
  <p:sldSz cx="9144000" cy="5143500" type="screen16x9"/>
  <p:notesSz cx="6858000" cy="9144000"/>
  <p:embeddedFontLst>
    <p:embeddedFont>
      <p:font typeface="Arial Black" panose="020B0A04020102020204" pitchFamily="34" charset="0"/>
      <p:bold r:id="rId19"/>
    </p:embeddedFont>
    <p:embeddedFont>
      <p:font typeface="Roboto" panose="02000000000000000000" pitchFamily="2" charset="0"/>
      <p:regular r:id="rId20"/>
    </p:embeddedFont>
    <p:embeddedFont>
      <p:font typeface="Trebuchet MS" panose="020B0603020202020204" pitchFamily="34" charset="0"/>
      <p:regular r:id="rId21"/>
      <p:bold r:id="rId22"/>
      <p:italic r:id="rId23"/>
      <p:boldItalic r:id="rId2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94" d="100"/>
          <a:sy n="94" d="100"/>
        </p:scale>
        <p:origin x="1130" y="269"/>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font" Target="fonts/font3.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6.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5.fntdata"/><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font" Target="fonts/font1.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4.fntdata"/><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Shape 4"/>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576544648"/>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Shape 131"/>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32" name="Shape 13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Shape 198"/>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endParaRPr/>
          </a:p>
        </p:txBody>
      </p:sp>
      <p:sp>
        <p:nvSpPr>
          <p:cNvPr id="199" name="Shape 19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Shape 205"/>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endParaRPr/>
          </a:p>
        </p:txBody>
      </p:sp>
      <p:sp>
        <p:nvSpPr>
          <p:cNvPr id="206" name="Shape 20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Shape 212"/>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endParaRPr/>
          </a:p>
        </p:txBody>
      </p:sp>
      <p:sp>
        <p:nvSpPr>
          <p:cNvPr id="213" name="Shape 21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Shape 219"/>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endParaRPr/>
          </a:p>
        </p:txBody>
      </p:sp>
      <p:sp>
        <p:nvSpPr>
          <p:cNvPr id="220" name="Shape 22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Shape 226"/>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endParaRPr/>
          </a:p>
        </p:txBody>
      </p:sp>
      <p:sp>
        <p:nvSpPr>
          <p:cNvPr id="227" name="Shape 22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Shape 233"/>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457200" lvl="0" indent="-381000" rtl="0">
              <a:spcBef>
                <a:spcPts val="0"/>
              </a:spcBef>
              <a:spcAft>
                <a:spcPts val="0"/>
              </a:spcAft>
              <a:buSzPts val="2400"/>
              <a:buAutoNum type="arabicPeriod"/>
            </a:pPr>
            <a:r>
              <a:rPr lang="en" sz="1100" b="1" dirty="0"/>
              <a:t>Draw</a:t>
            </a:r>
            <a:r>
              <a:rPr lang="en" sz="1100" b="1" baseline="0" dirty="0"/>
              <a:t> a similar </a:t>
            </a:r>
            <a:r>
              <a:rPr lang="en" sz="1100" b="1" dirty="0"/>
              <a:t>body outline in your books and</a:t>
            </a:r>
            <a:r>
              <a:rPr lang="en" sz="1100" b="1" baseline="0" dirty="0"/>
              <a:t> add </a:t>
            </a:r>
            <a:r>
              <a:rPr lang="en" sz="1100" b="1" dirty="0"/>
              <a:t>wordsto it that you think describe your identity. These words might be adjectives that describe your personality, or nouns that name institutions, places, or objects that you associate yourself with. </a:t>
            </a:r>
          </a:p>
          <a:p>
            <a:pPr marL="457200" lvl="0" indent="-381000" rtl="0">
              <a:spcBef>
                <a:spcPts val="0"/>
              </a:spcBef>
              <a:spcAft>
                <a:spcPts val="0"/>
              </a:spcAft>
              <a:buSzPts val="2400"/>
              <a:buAutoNum type="arabicPeriod"/>
            </a:pPr>
            <a:r>
              <a:rPr lang="en" sz="1100" b="1" dirty="0"/>
              <a:t>Choose the three roles you fill that you think most define you. Some examples of roles include: student, son/daughter, brother/sister, athlete, artist, friend, American, etc. </a:t>
            </a:r>
          </a:p>
        </p:txBody>
      </p:sp>
      <p:sp>
        <p:nvSpPr>
          <p:cNvPr id="234" name="Shape 23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Shape 138"/>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9" name="Shape 13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sz="1400">
                <a:highlight>
                  <a:srgbClr val="FFFFFF"/>
                </a:highlight>
              </a:rPr>
              <a:t>The video starts out with a girl in the bathroom wearing a mask, that is broken. The film rewinds itself until this girl is sitting alone at table during lunch. The video proceeds to go through the school day in class, throughout the halls, chess club, and lunch time. As you watch the video you notice that all the students in the school wear masks. At one point in the hallway scene, you see a beauty ad that shows a model in a yellow masks with all of these girls admiring the ad with yellow masks. Another scene in the hallway shows a student walking down the hall with a lavender designed masks and walks up to a group with all maroon masks and switches her mask to maroon. Even the dialogue in the film is powerful. At the end of the film, the main character is in the bathroom, where the film started.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Shape 144"/>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5" name="Shape 14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Shape 152"/>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3" name="Shape 15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Shape 160"/>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r>
              <a:rPr lang="en"/>
              <a:t>You should allow some time for students to either draw or get online to find three images that REPRESENT them. As their advisor, you should find three images that represent you and insert them into this slide. You should use this as an example for students as you explain the task to them. The above images are three images that I chose to represent myself. After the task is complete, you should ask students to share their images and explain why they chose those particular images.</a:t>
            </a:r>
            <a:endParaRPr/>
          </a:p>
        </p:txBody>
      </p:sp>
      <p:sp>
        <p:nvSpPr>
          <p:cNvPr id="161" name="Shape 16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Shape 169"/>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0" name="Shape 17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Shape 175"/>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endParaRPr/>
          </a:p>
        </p:txBody>
      </p:sp>
      <p:sp>
        <p:nvSpPr>
          <p:cNvPr id="176" name="Shape 17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Shape 184"/>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85" name="Shape 18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Shape 191"/>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r>
              <a:rPr lang="en"/>
              <a:t>Label each corner of your room as </a:t>
            </a:r>
            <a:r>
              <a:rPr lang="en" b="1">
                <a:solidFill>
                  <a:schemeClr val="dk1"/>
                </a:solidFill>
              </a:rPr>
              <a:t>strongly agree, agree, disagree, or strongly disagree. </a:t>
            </a:r>
            <a:r>
              <a:rPr lang="en">
                <a:solidFill>
                  <a:schemeClr val="dk1"/>
                </a:solidFill>
              </a:rPr>
              <a:t>After each statement is read, ask students to move to the corner that best represents them. Follow each statement with a discussion.</a:t>
            </a:r>
            <a:endParaRPr/>
          </a:p>
        </p:txBody>
      </p:sp>
      <p:sp>
        <p:nvSpPr>
          <p:cNvPr id="192" name="Shape 19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Shape 10"/>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Shape 11"/>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Shape 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Shape 45"/>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Shape 46"/>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Shape 4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Shape 4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56"/>
        <p:cNvGrpSpPr/>
        <p:nvPr/>
      </p:nvGrpSpPr>
      <p:grpSpPr>
        <a:xfrm>
          <a:off x="0" y="0"/>
          <a:ext cx="0" cy="0"/>
          <a:chOff x="0" y="0"/>
          <a:chExt cx="0" cy="0"/>
        </a:xfrm>
      </p:grpSpPr>
      <p:sp>
        <p:nvSpPr>
          <p:cNvPr id="57" name="Shape 57"/>
          <p:cNvSpPr txBox="1">
            <a:spLocks noGrp="1"/>
          </p:cNvSpPr>
          <p:nvPr>
            <p:ph type="ctrTitle"/>
          </p:nvPr>
        </p:nvSpPr>
        <p:spPr>
          <a:xfrm>
            <a:off x="685800" y="1597819"/>
            <a:ext cx="7772400" cy="1102519"/>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4400" b="0" i="0" u="none" strike="noStrike" cap="none">
                <a:solidFill>
                  <a:schemeClr val="dk2"/>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dk2"/>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dk2"/>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dk2"/>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dk2"/>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dk2"/>
                </a:solidFill>
                <a:latin typeface="Arial"/>
                <a:ea typeface="Arial"/>
                <a:cs typeface="Arial"/>
                <a:sym typeface="Arial"/>
              </a:defRPr>
            </a:lvl6pPr>
            <a:lvl7pPr marR="0" lvl="6" algn="ctr" rtl="0">
              <a:spcBef>
                <a:spcPts val="0"/>
              </a:spcBef>
              <a:spcAft>
                <a:spcPts val="0"/>
              </a:spcAft>
              <a:buSzPts val="1400"/>
              <a:buNone/>
              <a:defRPr sz="4400" b="0" i="0" u="none" strike="noStrike" cap="none">
                <a:solidFill>
                  <a:schemeClr val="dk2"/>
                </a:solidFill>
                <a:latin typeface="Arial"/>
                <a:ea typeface="Arial"/>
                <a:cs typeface="Arial"/>
                <a:sym typeface="Arial"/>
              </a:defRPr>
            </a:lvl7pPr>
            <a:lvl8pPr marR="0" lvl="7" algn="ctr" rtl="0">
              <a:spcBef>
                <a:spcPts val="0"/>
              </a:spcBef>
              <a:spcAft>
                <a:spcPts val="0"/>
              </a:spcAft>
              <a:buSzPts val="1400"/>
              <a:buNone/>
              <a:defRPr sz="4400" b="0" i="0" u="none" strike="noStrike" cap="none">
                <a:solidFill>
                  <a:schemeClr val="dk2"/>
                </a:solidFill>
                <a:latin typeface="Arial"/>
                <a:ea typeface="Arial"/>
                <a:cs typeface="Arial"/>
                <a:sym typeface="Arial"/>
              </a:defRPr>
            </a:lvl8pPr>
            <a:lvl9pPr marR="0" lvl="8" algn="ctr" rtl="0">
              <a:spcBef>
                <a:spcPts val="0"/>
              </a:spcBef>
              <a:spcAft>
                <a:spcPts val="0"/>
              </a:spcAft>
              <a:buSzPts val="1400"/>
              <a:buNone/>
              <a:defRPr sz="4400" b="0" i="0" u="none" strike="noStrike" cap="none">
                <a:solidFill>
                  <a:schemeClr val="dk2"/>
                </a:solidFill>
                <a:latin typeface="Arial"/>
                <a:ea typeface="Arial"/>
                <a:cs typeface="Arial"/>
                <a:sym typeface="Arial"/>
              </a:defRPr>
            </a:lvl9pPr>
          </a:lstStyle>
          <a:p>
            <a:endParaRPr/>
          </a:p>
        </p:txBody>
      </p:sp>
      <p:sp>
        <p:nvSpPr>
          <p:cNvPr id="58" name="Shape 58"/>
          <p:cNvSpPr txBox="1">
            <a:spLocks noGrp="1"/>
          </p:cNvSpPr>
          <p:nvPr>
            <p:ph type="subTitle" idx="1"/>
          </p:nvPr>
        </p:nvSpPr>
        <p:spPr>
          <a:xfrm>
            <a:off x="1371600" y="2914650"/>
            <a:ext cx="6400800" cy="1314450"/>
          </a:xfrm>
          <a:prstGeom prst="rect">
            <a:avLst/>
          </a:prstGeom>
          <a:noFill/>
          <a:ln>
            <a:noFill/>
          </a:ln>
        </p:spPr>
        <p:txBody>
          <a:bodyPr spcFirstLastPara="1" wrap="square" lIns="91425" tIns="91425" rIns="91425" bIns="91425" anchor="t" anchorCtr="0"/>
          <a:lstStyle>
            <a:lvl1pPr marR="0" lvl="0" algn="ctr" rtl="0">
              <a:spcBef>
                <a:spcPts val="640"/>
              </a:spcBef>
              <a:spcAft>
                <a:spcPts val="0"/>
              </a:spcAft>
              <a:buClr>
                <a:schemeClr val="dk1"/>
              </a:buClr>
              <a:buSzPts val="3200"/>
              <a:buFont typeface="Arial"/>
              <a:buNone/>
              <a:defRPr sz="3200" b="0" i="0" u="none" strike="noStrike" cap="none">
                <a:solidFill>
                  <a:schemeClr val="dk1"/>
                </a:solidFill>
                <a:latin typeface="Arial"/>
                <a:ea typeface="Arial"/>
                <a:cs typeface="Arial"/>
                <a:sym typeface="Arial"/>
              </a:defRPr>
            </a:lvl1pPr>
            <a:lvl2pPr marR="0" lvl="1" algn="ctr" rtl="0">
              <a:spcBef>
                <a:spcPts val="56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ctr"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R="0" lvl="3" algn="ctr"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4pPr>
            <a:lvl5pPr marR="0" lvl="4" algn="ctr"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5pPr>
            <a:lvl6pPr marR="0" lvl="5" algn="ctr"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6pPr>
            <a:lvl7pPr marR="0" lvl="6" algn="ctr"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7pPr>
            <a:lvl8pPr marR="0" lvl="7" algn="ctr"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8pPr>
            <a:lvl9pPr marR="0" lvl="8" algn="ctr"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9pPr>
          </a:lstStyle>
          <a:p>
            <a:endParaRPr/>
          </a:p>
        </p:txBody>
      </p:sp>
      <p:sp>
        <p:nvSpPr>
          <p:cNvPr id="59" name="Shape 59"/>
          <p:cNvSpPr txBox="1">
            <a:spLocks noGrp="1"/>
          </p:cNvSpPr>
          <p:nvPr>
            <p:ph type="dt" idx="10"/>
          </p:nvPr>
        </p:nvSpPr>
        <p:spPr>
          <a:xfrm>
            <a:off x="457200" y="4683919"/>
            <a:ext cx="2133600" cy="357187"/>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60" name="Shape 60"/>
          <p:cNvSpPr txBox="1">
            <a:spLocks noGrp="1"/>
          </p:cNvSpPr>
          <p:nvPr>
            <p:ph type="ftr" idx="11"/>
          </p:nvPr>
        </p:nvSpPr>
        <p:spPr>
          <a:xfrm>
            <a:off x="3124200" y="4683919"/>
            <a:ext cx="2895600" cy="357187"/>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61" name="Shape 61"/>
          <p:cNvSpPr txBox="1">
            <a:spLocks noGrp="1"/>
          </p:cNvSpPr>
          <p:nvPr>
            <p:ph type="sldNum" idx="12"/>
          </p:nvPr>
        </p:nvSpPr>
        <p:spPr>
          <a:xfrm>
            <a:off x="6553200" y="4683919"/>
            <a:ext cx="2133600" cy="357187"/>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62"/>
        <p:cNvGrpSpPr/>
        <p:nvPr/>
      </p:nvGrpSpPr>
      <p:grpSpPr>
        <a:xfrm>
          <a:off x="0" y="0"/>
          <a:ext cx="0" cy="0"/>
          <a:chOff x="0" y="0"/>
          <a:chExt cx="0" cy="0"/>
        </a:xfrm>
      </p:grpSpPr>
      <p:sp>
        <p:nvSpPr>
          <p:cNvPr id="63" name="Shape 63"/>
          <p:cNvSpPr txBox="1">
            <a:spLocks noGrp="1"/>
          </p:cNvSpPr>
          <p:nvPr>
            <p:ph type="title"/>
          </p:nvPr>
        </p:nvSpPr>
        <p:spPr>
          <a:xfrm>
            <a:off x="457200" y="205978"/>
            <a:ext cx="8229600" cy="857250"/>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4400" b="0" i="0" u="none" strike="noStrike" cap="none">
                <a:solidFill>
                  <a:schemeClr val="dk2"/>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dk2"/>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dk2"/>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dk2"/>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dk2"/>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dk2"/>
                </a:solidFill>
                <a:latin typeface="Arial"/>
                <a:ea typeface="Arial"/>
                <a:cs typeface="Arial"/>
                <a:sym typeface="Arial"/>
              </a:defRPr>
            </a:lvl6pPr>
            <a:lvl7pPr marR="0" lvl="6" algn="ctr" rtl="0">
              <a:spcBef>
                <a:spcPts val="0"/>
              </a:spcBef>
              <a:spcAft>
                <a:spcPts val="0"/>
              </a:spcAft>
              <a:buSzPts val="1400"/>
              <a:buNone/>
              <a:defRPr sz="4400" b="0" i="0" u="none" strike="noStrike" cap="none">
                <a:solidFill>
                  <a:schemeClr val="dk2"/>
                </a:solidFill>
                <a:latin typeface="Arial"/>
                <a:ea typeface="Arial"/>
                <a:cs typeface="Arial"/>
                <a:sym typeface="Arial"/>
              </a:defRPr>
            </a:lvl7pPr>
            <a:lvl8pPr marR="0" lvl="7" algn="ctr" rtl="0">
              <a:spcBef>
                <a:spcPts val="0"/>
              </a:spcBef>
              <a:spcAft>
                <a:spcPts val="0"/>
              </a:spcAft>
              <a:buSzPts val="1400"/>
              <a:buNone/>
              <a:defRPr sz="4400" b="0" i="0" u="none" strike="noStrike" cap="none">
                <a:solidFill>
                  <a:schemeClr val="dk2"/>
                </a:solidFill>
                <a:latin typeface="Arial"/>
                <a:ea typeface="Arial"/>
                <a:cs typeface="Arial"/>
                <a:sym typeface="Arial"/>
              </a:defRPr>
            </a:lvl8pPr>
            <a:lvl9pPr marR="0" lvl="8" algn="ctr" rtl="0">
              <a:spcBef>
                <a:spcPts val="0"/>
              </a:spcBef>
              <a:spcAft>
                <a:spcPts val="0"/>
              </a:spcAft>
              <a:buSzPts val="1400"/>
              <a:buNone/>
              <a:defRPr sz="4400" b="0" i="0" u="none" strike="noStrike" cap="none">
                <a:solidFill>
                  <a:schemeClr val="dk2"/>
                </a:solidFill>
                <a:latin typeface="Arial"/>
                <a:ea typeface="Arial"/>
                <a:cs typeface="Arial"/>
                <a:sym typeface="Arial"/>
              </a:defRPr>
            </a:lvl9pPr>
          </a:lstStyle>
          <a:p>
            <a:endParaRPr/>
          </a:p>
        </p:txBody>
      </p:sp>
      <p:sp>
        <p:nvSpPr>
          <p:cNvPr id="64" name="Shape 64"/>
          <p:cNvSpPr txBox="1">
            <a:spLocks noGrp="1"/>
          </p:cNvSpPr>
          <p:nvPr>
            <p:ph type="body" idx="1"/>
          </p:nvPr>
        </p:nvSpPr>
        <p:spPr>
          <a:xfrm>
            <a:off x="457200" y="1200150"/>
            <a:ext cx="8229600" cy="3394471"/>
          </a:xfrm>
          <a:prstGeom prst="rect">
            <a:avLst/>
          </a:prstGeom>
          <a:noFill/>
          <a:ln>
            <a:noFill/>
          </a:ln>
        </p:spPr>
        <p:txBody>
          <a:bodyPr spcFirstLastPara="1" wrap="square" lIns="91425" tIns="91425" rIns="91425" bIns="91425"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5" name="Shape 65"/>
          <p:cNvSpPr txBox="1">
            <a:spLocks noGrp="1"/>
          </p:cNvSpPr>
          <p:nvPr>
            <p:ph type="dt" idx="10"/>
          </p:nvPr>
        </p:nvSpPr>
        <p:spPr>
          <a:xfrm>
            <a:off x="457200" y="4683919"/>
            <a:ext cx="2133600" cy="357187"/>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SzPts val="1400"/>
              <a:buNone/>
              <a:defRPr sz="18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66" name="Shape 66"/>
          <p:cNvSpPr txBox="1">
            <a:spLocks noGrp="1"/>
          </p:cNvSpPr>
          <p:nvPr>
            <p:ph type="ftr" idx="11"/>
          </p:nvPr>
        </p:nvSpPr>
        <p:spPr>
          <a:xfrm>
            <a:off x="3124200" y="4683919"/>
            <a:ext cx="2895600" cy="357187"/>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SzPts val="1400"/>
              <a:buNone/>
              <a:defRPr sz="18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67" name="Shape 67"/>
          <p:cNvSpPr txBox="1">
            <a:spLocks noGrp="1"/>
          </p:cNvSpPr>
          <p:nvPr>
            <p:ph type="sldNum" idx="12"/>
          </p:nvPr>
        </p:nvSpPr>
        <p:spPr>
          <a:xfrm>
            <a:off x="6553200" y="4683919"/>
            <a:ext cx="2133600" cy="357187"/>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Content" type="objOnly">
  <p:cSld name="OBJECT_ONLY">
    <p:spTree>
      <p:nvGrpSpPr>
        <p:cNvPr id="1" name="Shape 68"/>
        <p:cNvGrpSpPr/>
        <p:nvPr/>
      </p:nvGrpSpPr>
      <p:grpSpPr>
        <a:xfrm>
          <a:off x="0" y="0"/>
          <a:ext cx="0" cy="0"/>
          <a:chOff x="0" y="0"/>
          <a:chExt cx="0" cy="0"/>
        </a:xfrm>
      </p:grpSpPr>
      <p:sp>
        <p:nvSpPr>
          <p:cNvPr id="69" name="Shape 69"/>
          <p:cNvSpPr txBox="1">
            <a:spLocks noGrp="1"/>
          </p:cNvSpPr>
          <p:nvPr>
            <p:ph type="body" idx="1"/>
          </p:nvPr>
        </p:nvSpPr>
        <p:spPr>
          <a:xfrm>
            <a:off x="457200" y="205978"/>
            <a:ext cx="8229600" cy="4388644"/>
          </a:xfrm>
          <a:prstGeom prst="rect">
            <a:avLst/>
          </a:prstGeom>
          <a:noFill/>
          <a:ln>
            <a:noFill/>
          </a:ln>
        </p:spPr>
        <p:txBody>
          <a:bodyPr spcFirstLastPara="1" wrap="square" lIns="91425" tIns="91425" rIns="91425" bIns="91425"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70" name="Shape 70"/>
          <p:cNvSpPr txBox="1">
            <a:spLocks noGrp="1"/>
          </p:cNvSpPr>
          <p:nvPr>
            <p:ph type="dt" idx="10"/>
          </p:nvPr>
        </p:nvSpPr>
        <p:spPr>
          <a:xfrm>
            <a:off x="457200" y="4683919"/>
            <a:ext cx="2133600" cy="357187"/>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SzPts val="1400"/>
              <a:buNone/>
              <a:defRPr sz="18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71" name="Shape 71"/>
          <p:cNvSpPr txBox="1">
            <a:spLocks noGrp="1"/>
          </p:cNvSpPr>
          <p:nvPr>
            <p:ph type="ftr" idx="11"/>
          </p:nvPr>
        </p:nvSpPr>
        <p:spPr>
          <a:xfrm>
            <a:off x="3124200" y="4683919"/>
            <a:ext cx="2895600" cy="357187"/>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SzPts val="1400"/>
              <a:buNone/>
              <a:defRPr sz="18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72" name="Shape 72"/>
          <p:cNvSpPr txBox="1">
            <a:spLocks noGrp="1"/>
          </p:cNvSpPr>
          <p:nvPr>
            <p:ph type="sldNum" idx="12"/>
          </p:nvPr>
        </p:nvSpPr>
        <p:spPr>
          <a:xfrm>
            <a:off x="6553200" y="4683919"/>
            <a:ext cx="2133600" cy="357187"/>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3"/>
        <p:cNvGrpSpPr/>
        <p:nvPr/>
      </p:nvGrpSpPr>
      <p:grpSpPr>
        <a:xfrm>
          <a:off x="0" y="0"/>
          <a:ext cx="0" cy="0"/>
          <a:chOff x="0" y="0"/>
          <a:chExt cx="0" cy="0"/>
        </a:xfrm>
      </p:grpSpPr>
      <p:sp>
        <p:nvSpPr>
          <p:cNvPr id="74" name="Shape 74"/>
          <p:cNvSpPr txBox="1">
            <a:spLocks noGrp="1"/>
          </p:cNvSpPr>
          <p:nvPr>
            <p:ph type="title"/>
          </p:nvPr>
        </p:nvSpPr>
        <p:spPr>
          <a:xfrm rot="5400000">
            <a:off x="5463778" y="1371600"/>
            <a:ext cx="4388644" cy="2057400"/>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4400" b="0" i="0" u="none" strike="noStrike" cap="none">
                <a:solidFill>
                  <a:schemeClr val="dk2"/>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dk2"/>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dk2"/>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dk2"/>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dk2"/>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dk2"/>
                </a:solidFill>
                <a:latin typeface="Arial"/>
                <a:ea typeface="Arial"/>
                <a:cs typeface="Arial"/>
                <a:sym typeface="Arial"/>
              </a:defRPr>
            </a:lvl6pPr>
            <a:lvl7pPr marR="0" lvl="6" algn="ctr" rtl="0">
              <a:spcBef>
                <a:spcPts val="0"/>
              </a:spcBef>
              <a:spcAft>
                <a:spcPts val="0"/>
              </a:spcAft>
              <a:buSzPts val="1400"/>
              <a:buNone/>
              <a:defRPr sz="4400" b="0" i="0" u="none" strike="noStrike" cap="none">
                <a:solidFill>
                  <a:schemeClr val="dk2"/>
                </a:solidFill>
                <a:latin typeface="Arial"/>
                <a:ea typeface="Arial"/>
                <a:cs typeface="Arial"/>
                <a:sym typeface="Arial"/>
              </a:defRPr>
            </a:lvl7pPr>
            <a:lvl8pPr marR="0" lvl="7" algn="ctr" rtl="0">
              <a:spcBef>
                <a:spcPts val="0"/>
              </a:spcBef>
              <a:spcAft>
                <a:spcPts val="0"/>
              </a:spcAft>
              <a:buSzPts val="1400"/>
              <a:buNone/>
              <a:defRPr sz="4400" b="0" i="0" u="none" strike="noStrike" cap="none">
                <a:solidFill>
                  <a:schemeClr val="dk2"/>
                </a:solidFill>
                <a:latin typeface="Arial"/>
                <a:ea typeface="Arial"/>
                <a:cs typeface="Arial"/>
                <a:sym typeface="Arial"/>
              </a:defRPr>
            </a:lvl8pPr>
            <a:lvl9pPr marR="0" lvl="8" algn="ctr" rtl="0">
              <a:spcBef>
                <a:spcPts val="0"/>
              </a:spcBef>
              <a:spcAft>
                <a:spcPts val="0"/>
              </a:spcAft>
              <a:buSzPts val="1400"/>
              <a:buNone/>
              <a:defRPr sz="4400" b="0" i="0" u="none" strike="noStrike" cap="none">
                <a:solidFill>
                  <a:schemeClr val="dk2"/>
                </a:solidFill>
                <a:latin typeface="Arial"/>
                <a:ea typeface="Arial"/>
                <a:cs typeface="Arial"/>
                <a:sym typeface="Arial"/>
              </a:defRPr>
            </a:lvl9pPr>
          </a:lstStyle>
          <a:p>
            <a:endParaRPr/>
          </a:p>
        </p:txBody>
      </p:sp>
      <p:sp>
        <p:nvSpPr>
          <p:cNvPr id="75" name="Shape 75"/>
          <p:cNvSpPr txBox="1">
            <a:spLocks noGrp="1"/>
          </p:cNvSpPr>
          <p:nvPr>
            <p:ph type="body" idx="1"/>
          </p:nvPr>
        </p:nvSpPr>
        <p:spPr>
          <a:xfrm rot="5400000">
            <a:off x="1272778" y="-609599"/>
            <a:ext cx="4388644" cy="6019800"/>
          </a:xfrm>
          <a:prstGeom prst="rect">
            <a:avLst/>
          </a:prstGeom>
          <a:noFill/>
          <a:ln>
            <a:noFill/>
          </a:ln>
        </p:spPr>
        <p:txBody>
          <a:bodyPr spcFirstLastPara="1" wrap="square" lIns="91425" tIns="91425" rIns="91425" bIns="91425"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76" name="Shape 76"/>
          <p:cNvSpPr txBox="1">
            <a:spLocks noGrp="1"/>
          </p:cNvSpPr>
          <p:nvPr>
            <p:ph type="dt" idx="10"/>
          </p:nvPr>
        </p:nvSpPr>
        <p:spPr>
          <a:xfrm>
            <a:off x="457200" y="4683919"/>
            <a:ext cx="2133600" cy="357187"/>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SzPts val="1400"/>
              <a:buNone/>
              <a:defRPr sz="18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77" name="Shape 77"/>
          <p:cNvSpPr txBox="1">
            <a:spLocks noGrp="1"/>
          </p:cNvSpPr>
          <p:nvPr>
            <p:ph type="ftr" idx="11"/>
          </p:nvPr>
        </p:nvSpPr>
        <p:spPr>
          <a:xfrm>
            <a:off x="3124200" y="4683919"/>
            <a:ext cx="2895600" cy="357187"/>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SzPts val="1400"/>
              <a:buNone/>
              <a:defRPr sz="18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78" name="Shape 78"/>
          <p:cNvSpPr txBox="1">
            <a:spLocks noGrp="1"/>
          </p:cNvSpPr>
          <p:nvPr>
            <p:ph type="sldNum" idx="12"/>
          </p:nvPr>
        </p:nvSpPr>
        <p:spPr>
          <a:xfrm>
            <a:off x="6553200" y="4683919"/>
            <a:ext cx="2133600" cy="357187"/>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9"/>
        <p:cNvGrpSpPr/>
        <p:nvPr/>
      </p:nvGrpSpPr>
      <p:grpSpPr>
        <a:xfrm>
          <a:off x="0" y="0"/>
          <a:ext cx="0" cy="0"/>
          <a:chOff x="0" y="0"/>
          <a:chExt cx="0" cy="0"/>
        </a:xfrm>
      </p:grpSpPr>
      <p:sp>
        <p:nvSpPr>
          <p:cNvPr id="80" name="Shape 80"/>
          <p:cNvSpPr txBox="1">
            <a:spLocks noGrp="1"/>
          </p:cNvSpPr>
          <p:nvPr>
            <p:ph type="title"/>
          </p:nvPr>
        </p:nvSpPr>
        <p:spPr>
          <a:xfrm>
            <a:off x="457200" y="205978"/>
            <a:ext cx="8229600" cy="857250"/>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4400" b="0" i="0" u="none" strike="noStrike" cap="none">
                <a:solidFill>
                  <a:schemeClr val="dk2"/>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dk2"/>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dk2"/>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dk2"/>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dk2"/>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dk2"/>
                </a:solidFill>
                <a:latin typeface="Arial"/>
                <a:ea typeface="Arial"/>
                <a:cs typeface="Arial"/>
                <a:sym typeface="Arial"/>
              </a:defRPr>
            </a:lvl6pPr>
            <a:lvl7pPr marR="0" lvl="6" algn="ctr" rtl="0">
              <a:spcBef>
                <a:spcPts val="0"/>
              </a:spcBef>
              <a:spcAft>
                <a:spcPts val="0"/>
              </a:spcAft>
              <a:buSzPts val="1400"/>
              <a:buNone/>
              <a:defRPr sz="4400" b="0" i="0" u="none" strike="noStrike" cap="none">
                <a:solidFill>
                  <a:schemeClr val="dk2"/>
                </a:solidFill>
                <a:latin typeface="Arial"/>
                <a:ea typeface="Arial"/>
                <a:cs typeface="Arial"/>
                <a:sym typeface="Arial"/>
              </a:defRPr>
            </a:lvl7pPr>
            <a:lvl8pPr marR="0" lvl="7" algn="ctr" rtl="0">
              <a:spcBef>
                <a:spcPts val="0"/>
              </a:spcBef>
              <a:spcAft>
                <a:spcPts val="0"/>
              </a:spcAft>
              <a:buSzPts val="1400"/>
              <a:buNone/>
              <a:defRPr sz="4400" b="0" i="0" u="none" strike="noStrike" cap="none">
                <a:solidFill>
                  <a:schemeClr val="dk2"/>
                </a:solidFill>
                <a:latin typeface="Arial"/>
                <a:ea typeface="Arial"/>
                <a:cs typeface="Arial"/>
                <a:sym typeface="Arial"/>
              </a:defRPr>
            </a:lvl8pPr>
            <a:lvl9pPr marR="0" lvl="8" algn="ctr" rtl="0">
              <a:spcBef>
                <a:spcPts val="0"/>
              </a:spcBef>
              <a:spcAft>
                <a:spcPts val="0"/>
              </a:spcAft>
              <a:buSzPts val="1400"/>
              <a:buNone/>
              <a:defRPr sz="4400" b="0" i="0" u="none" strike="noStrike" cap="none">
                <a:solidFill>
                  <a:schemeClr val="dk2"/>
                </a:solidFill>
                <a:latin typeface="Arial"/>
                <a:ea typeface="Arial"/>
                <a:cs typeface="Arial"/>
                <a:sym typeface="Arial"/>
              </a:defRPr>
            </a:lvl9pPr>
          </a:lstStyle>
          <a:p>
            <a:endParaRPr/>
          </a:p>
        </p:txBody>
      </p:sp>
      <p:sp>
        <p:nvSpPr>
          <p:cNvPr id="81" name="Shape 81"/>
          <p:cNvSpPr txBox="1">
            <a:spLocks noGrp="1"/>
          </p:cNvSpPr>
          <p:nvPr>
            <p:ph type="body" idx="1"/>
          </p:nvPr>
        </p:nvSpPr>
        <p:spPr>
          <a:xfrm rot="5400000">
            <a:off x="2874764" y="-1217414"/>
            <a:ext cx="3394471" cy="8229600"/>
          </a:xfrm>
          <a:prstGeom prst="rect">
            <a:avLst/>
          </a:prstGeom>
          <a:noFill/>
          <a:ln>
            <a:noFill/>
          </a:ln>
        </p:spPr>
        <p:txBody>
          <a:bodyPr spcFirstLastPara="1" wrap="square" lIns="91425" tIns="91425" rIns="91425" bIns="91425"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82" name="Shape 82"/>
          <p:cNvSpPr txBox="1">
            <a:spLocks noGrp="1"/>
          </p:cNvSpPr>
          <p:nvPr>
            <p:ph type="dt" idx="10"/>
          </p:nvPr>
        </p:nvSpPr>
        <p:spPr>
          <a:xfrm>
            <a:off x="457200" y="4683919"/>
            <a:ext cx="2133600" cy="357187"/>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SzPts val="1400"/>
              <a:buNone/>
              <a:defRPr sz="18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3" name="Shape 83"/>
          <p:cNvSpPr txBox="1">
            <a:spLocks noGrp="1"/>
          </p:cNvSpPr>
          <p:nvPr>
            <p:ph type="ftr" idx="11"/>
          </p:nvPr>
        </p:nvSpPr>
        <p:spPr>
          <a:xfrm>
            <a:off x="3124200" y="4683919"/>
            <a:ext cx="2895600" cy="357187"/>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SzPts val="1400"/>
              <a:buNone/>
              <a:defRPr sz="18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4" name="Shape 84"/>
          <p:cNvSpPr txBox="1">
            <a:spLocks noGrp="1"/>
          </p:cNvSpPr>
          <p:nvPr>
            <p:ph type="sldNum" idx="12"/>
          </p:nvPr>
        </p:nvSpPr>
        <p:spPr>
          <a:xfrm>
            <a:off x="6553200" y="4683919"/>
            <a:ext cx="2133600" cy="357187"/>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85"/>
        <p:cNvGrpSpPr/>
        <p:nvPr/>
      </p:nvGrpSpPr>
      <p:grpSpPr>
        <a:xfrm>
          <a:off x="0" y="0"/>
          <a:ext cx="0" cy="0"/>
          <a:chOff x="0" y="0"/>
          <a:chExt cx="0" cy="0"/>
        </a:xfrm>
      </p:grpSpPr>
      <p:sp>
        <p:nvSpPr>
          <p:cNvPr id="86" name="Shape 86"/>
          <p:cNvSpPr txBox="1">
            <a:spLocks noGrp="1"/>
          </p:cNvSpPr>
          <p:nvPr>
            <p:ph type="title"/>
          </p:nvPr>
        </p:nvSpPr>
        <p:spPr>
          <a:xfrm>
            <a:off x="1792288" y="3600450"/>
            <a:ext cx="5486400" cy="425053"/>
          </a:xfrm>
          <a:prstGeom prst="rect">
            <a:avLst/>
          </a:prstGeom>
          <a:noFill/>
          <a:ln>
            <a:noFill/>
          </a:ln>
        </p:spPr>
        <p:txBody>
          <a:bodyPr spcFirstLastPara="1" wrap="square" lIns="91425" tIns="91425" rIns="91425" bIns="91425" anchor="b" anchorCtr="0"/>
          <a:lstStyle>
            <a:lvl1pPr marR="0" lvl="0" algn="l" rtl="0">
              <a:spcBef>
                <a:spcPts val="0"/>
              </a:spcBef>
              <a:spcAft>
                <a:spcPts val="0"/>
              </a:spcAft>
              <a:buSzPts val="1400"/>
              <a:buNone/>
              <a:defRPr sz="2000" b="1" i="0" u="none" strike="noStrike" cap="none">
                <a:solidFill>
                  <a:schemeClr val="dk2"/>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dk2"/>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dk2"/>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dk2"/>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dk2"/>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dk2"/>
                </a:solidFill>
                <a:latin typeface="Arial"/>
                <a:ea typeface="Arial"/>
                <a:cs typeface="Arial"/>
                <a:sym typeface="Arial"/>
              </a:defRPr>
            </a:lvl6pPr>
            <a:lvl7pPr marR="0" lvl="6" algn="ctr" rtl="0">
              <a:spcBef>
                <a:spcPts val="0"/>
              </a:spcBef>
              <a:spcAft>
                <a:spcPts val="0"/>
              </a:spcAft>
              <a:buSzPts val="1400"/>
              <a:buNone/>
              <a:defRPr sz="4400" b="0" i="0" u="none" strike="noStrike" cap="none">
                <a:solidFill>
                  <a:schemeClr val="dk2"/>
                </a:solidFill>
                <a:latin typeface="Arial"/>
                <a:ea typeface="Arial"/>
                <a:cs typeface="Arial"/>
                <a:sym typeface="Arial"/>
              </a:defRPr>
            </a:lvl7pPr>
            <a:lvl8pPr marR="0" lvl="7" algn="ctr" rtl="0">
              <a:spcBef>
                <a:spcPts val="0"/>
              </a:spcBef>
              <a:spcAft>
                <a:spcPts val="0"/>
              </a:spcAft>
              <a:buSzPts val="1400"/>
              <a:buNone/>
              <a:defRPr sz="4400" b="0" i="0" u="none" strike="noStrike" cap="none">
                <a:solidFill>
                  <a:schemeClr val="dk2"/>
                </a:solidFill>
                <a:latin typeface="Arial"/>
                <a:ea typeface="Arial"/>
                <a:cs typeface="Arial"/>
                <a:sym typeface="Arial"/>
              </a:defRPr>
            </a:lvl8pPr>
            <a:lvl9pPr marR="0" lvl="8" algn="ctr" rtl="0">
              <a:spcBef>
                <a:spcPts val="0"/>
              </a:spcBef>
              <a:spcAft>
                <a:spcPts val="0"/>
              </a:spcAft>
              <a:buSzPts val="1400"/>
              <a:buNone/>
              <a:defRPr sz="4400" b="0" i="0" u="none" strike="noStrike" cap="none">
                <a:solidFill>
                  <a:schemeClr val="dk2"/>
                </a:solidFill>
                <a:latin typeface="Arial"/>
                <a:ea typeface="Arial"/>
                <a:cs typeface="Arial"/>
                <a:sym typeface="Arial"/>
              </a:defRPr>
            </a:lvl9pPr>
          </a:lstStyle>
          <a:p>
            <a:endParaRPr/>
          </a:p>
        </p:txBody>
      </p:sp>
      <p:sp>
        <p:nvSpPr>
          <p:cNvPr id="87" name="Shape 87"/>
          <p:cNvSpPr>
            <a:spLocks noGrp="1"/>
          </p:cNvSpPr>
          <p:nvPr>
            <p:ph type="pic" idx="2"/>
          </p:nvPr>
        </p:nvSpPr>
        <p:spPr>
          <a:xfrm>
            <a:off x="1792288" y="459581"/>
            <a:ext cx="5486400" cy="3086100"/>
          </a:xfrm>
          <a:prstGeom prst="rect">
            <a:avLst/>
          </a:prstGeom>
          <a:noFill/>
          <a:ln>
            <a:noFill/>
          </a:ln>
        </p:spPr>
        <p:txBody>
          <a:bodyPr spcFirstLastPara="1" wrap="square" lIns="91425" tIns="91425" rIns="91425" bIns="91425" anchor="t" anchorCtr="0"/>
          <a:lstStyle>
            <a:lvl1pPr marR="0" lvl="0" algn="l" rtl="0">
              <a:spcBef>
                <a:spcPts val="640"/>
              </a:spcBef>
              <a:spcAft>
                <a:spcPts val="0"/>
              </a:spcAft>
              <a:buClr>
                <a:schemeClr val="dk1"/>
              </a:buClr>
              <a:buSzPts val="3200"/>
              <a:buFont typeface="Arial"/>
              <a:buNone/>
              <a:defRPr sz="3200" b="0" i="0" u="none" strike="noStrike" cap="none">
                <a:solidFill>
                  <a:schemeClr val="dk1"/>
                </a:solidFill>
                <a:latin typeface="Arial"/>
                <a:ea typeface="Arial"/>
                <a:cs typeface="Arial"/>
                <a:sym typeface="Arial"/>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9pPr>
          </a:lstStyle>
          <a:p>
            <a:endParaRPr/>
          </a:p>
        </p:txBody>
      </p:sp>
      <p:sp>
        <p:nvSpPr>
          <p:cNvPr id="88" name="Shape 88"/>
          <p:cNvSpPr txBox="1">
            <a:spLocks noGrp="1"/>
          </p:cNvSpPr>
          <p:nvPr>
            <p:ph type="body" idx="1"/>
          </p:nvPr>
        </p:nvSpPr>
        <p:spPr>
          <a:xfrm>
            <a:off x="1792288" y="4025503"/>
            <a:ext cx="5486400" cy="603646"/>
          </a:xfrm>
          <a:prstGeom prst="rect">
            <a:avLst/>
          </a:prstGeom>
          <a:noFill/>
          <a:ln>
            <a:noFill/>
          </a:ln>
        </p:spPr>
        <p:txBody>
          <a:bodyPr spcFirstLastPara="1" wrap="square" lIns="91425" tIns="91425" rIns="91425" bIns="91425" anchor="t" anchorCtr="0"/>
          <a:lstStyle>
            <a:lvl1pPr marL="457200" marR="0" lvl="0" indent="-228600" algn="l" rtl="0">
              <a:spcBef>
                <a:spcPts val="28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1pPr>
            <a:lvl2pPr marL="914400" marR="0" lvl="1" indent="-228600" algn="l" rtl="0">
              <a:spcBef>
                <a:spcPts val="24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2pPr>
            <a:lvl3pPr marL="1371600" marR="0" lvl="2" indent="-228600" algn="l" rtl="0">
              <a:spcBef>
                <a:spcPts val="2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3pPr>
            <a:lvl4pPr marL="1828800" marR="0" lvl="3" indent="-228600" algn="l" rtl="0">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4pPr>
            <a:lvl5pPr marL="2286000" marR="0" lvl="4" indent="-228600" algn="l" rtl="0">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5pPr>
            <a:lvl6pPr marL="2743200" marR="0" lvl="5" indent="-228600" algn="l" rtl="0">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6pPr>
            <a:lvl7pPr marL="3200400" marR="0" lvl="6" indent="-228600" algn="l" rtl="0">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7pPr>
            <a:lvl8pPr marL="3657600" marR="0" lvl="7" indent="-228600" algn="l" rtl="0">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8pPr>
            <a:lvl9pPr marL="4114800" marR="0" lvl="8" indent="-228600" algn="l" rtl="0">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9pPr>
          </a:lstStyle>
          <a:p>
            <a:endParaRPr/>
          </a:p>
        </p:txBody>
      </p:sp>
      <p:sp>
        <p:nvSpPr>
          <p:cNvPr id="89" name="Shape 89"/>
          <p:cNvSpPr txBox="1">
            <a:spLocks noGrp="1"/>
          </p:cNvSpPr>
          <p:nvPr>
            <p:ph type="dt" idx="10"/>
          </p:nvPr>
        </p:nvSpPr>
        <p:spPr>
          <a:xfrm>
            <a:off x="457200" y="4683919"/>
            <a:ext cx="2133600" cy="357187"/>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SzPts val="1400"/>
              <a:buNone/>
              <a:defRPr sz="18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90" name="Shape 90"/>
          <p:cNvSpPr txBox="1">
            <a:spLocks noGrp="1"/>
          </p:cNvSpPr>
          <p:nvPr>
            <p:ph type="ftr" idx="11"/>
          </p:nvPr>
        </p:nvSpPr>
        <p:spPr>
          <a:xfrm>
            <a:off x="3124200" y="4683919"/>
            <a:ext cx="2895600" cy="357187"/>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SzPts val="1400"/>
              <a:buNone/>
              <a:defRPr sz="18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91" name="Shape 91"/>
          <p:cNvSpPr txBox="1">
            <a:spLocks noGrp="1"/>
          </p:cNvSpPr>
          <p:nvPr>
            <p:ph type="sldNum" idx="12"/>
          </p:nvPr>
        </p:nvSpPr>
        <p:spPr>
          <a:xfrm>
            <a:off x="6553200" y="4683919"/>
            <a:ext cx="2133600" cy="357187"/>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92"/>
        <p:cNvGrpSpPr/>
        <p:nvPr/>
      </p:nvGrpSpPr>
      <p:grpSpPr>
        <a:xfrm>
          <a:off x="0" y="0"/>
          <a:ext cx="0" cy="0"/>
          <a:chOff x="0" y="0"/>
          <a:chExt cx="0" cy="0"/>
        </a:xfrm>
      </p:grpSpPr>
      <p:sp>
        <p:nvSpPr>
          <p:cNvPr id="93" name="Shape 93"/>
          <p:cNvSpPr txBox="1">
            <a:spLocks noGrp="1"/>
          </p:cNvSpPr>
          <p:nvPr>
            <p:ph type="title"/>
          </p:nvPr>
        </p:nvSpPr>
        <p:spPr>
          <a:xfrm>
            <a:off x="457200" y="204788"/>
            <a:ext cx="3008313" cy="871537"/>
          </a:xfrm>
          <a:prstGeom prst="rect">
            <a:avLst/>
          </a:prstGeom>
          <a:noFill/>
          <a:ln>
            <a:noFill/>
          </a:ln>
        </p:spPr>
        <p:txBody>
          <a:bodyPr spcFirstLastPara="1" wrap="square" lIns="91425" tIns="91425" rIns="91425" bIns="91425" anchor="b" anchorCtr="0"/>
          <a:lstStyle>
            <a:lvl1pPr marR="0" lvl="0" algn="l" rtl="0">
              <a:spcBef>
                <a:spcPts val="0"/>
              </a:spcBef>
              <a:spcAft>
                <a:spcPts val="0"/>
              </a:spcAft>
              <a:buSzPts val="1400"/>
              <a:buNone/>
              <a:defRPr sz="2000" b="1" i="0" u="none" strike="noStrike" cap="none">
                <a:solidFill>
                  <a:schemeClr val="dk2"/>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dk2"/>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dk2"/>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dk2"/>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dk2"/>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dk2"/>
                </a:solidFill>
                <a:latin typeface="Arial"/>
                <a:ea typeface="Arial"/>
                <a:cs typeface="Arial"/>
                <a:sym typeface="Arial"/>
              </a:defRPr>
            </a:lvl6pPr>
            <a:lvl7pPr marR="0" lvl="6" algn="ctr" rtl="0">
              <a:spcBef>
                <a:spcPts val="0"/>
              </a:spcBef>
              <a:spcAft>
                <a:spcPts val="0"/>
              </a:spcAft>
              <a:buSzPts val="1400"/>
              <a:buNone/>
              <a:defRPr sz="4400" b="0" i="0" u="none" strike="noStrike" cap="none">
                <a:solidFill>
                  <a:schemeClr val="dk2"/>
                </a:solidFill>
                <a:latin typeface="Arial"/>
                <a:ea typeface="Arial"/>
                <a:cs typeface="Arial"/>
                <a:sym typeface="Arial"/>
              </a:defRPr>
            </a:lvl7pPr>
            <a:lvl8pPr marR="0" lvl="7" algn="ctr" rtl="0">
              <a:spcBef>
                <a:spcPts val="0"/>
              </a:spcBef>
              <a:spcAft>
                <a:spcPts val="0"/>
              </a:spcAft>
              <a:buSzPts val="1400"/>
              <a:buNone/>
              <a:defRPr sz="4400" b="0" i="0" u="none" strike="noStrike" cap="none">
                <a:solidFill>
                  <a:schemeClr val="dk2"/>
                </a:solidFill>
                <a:latin typeface="Arial"/>
                <a:ea typeface="Arial"/>
                <a:cs typeface="Arial"/>
                <a:sym typeface="Arial"/>
              </a:defRPr>
            </a:lvl8pPr>
            <a:lvl9pPr marR="0" lvl="8" algn="ctr" rtl="0">
              <a:spcBef>
                <a:spcPts val="0"/>
              </a:spcBef>
              <a:spcAft>
                <a:spcPts val="0"/>
              </a:spcAft>
              <a:buSzPts val="1400"/>
              <a:buNone/>
              <a:defRPr sz="4400" b="0" i="0" u="none" strike="noStrike" cap="none">
                <a:solidFill>
                  <a:schemeClr val="dk2"/>
                </a:solidFill>
                <a:latin typeface="Arial"/>
                <a:ea typeface="Arial"/>
                <a:cs typeface="Arial"/>
                <a:sym typeface="Arial"/>
              </a:defRPr>
            </a:lvl9pPr>
          </a:lstStyle>
          <a:p>
            <a:endParaRPr/>
          </a:p>
        </p:txBody>
      </p:sp>
      <p:sp>
        <p:nvSpPr>
          <p:cNvPr id="94" name="Shape 94"/>
          <p:cNvSpPr txBox="1">
            <a:spLocks noGrp="1"/>
          </p:cNvSpPr>
          <p:nvPr>
            <p:ph type="body" idx="1"/>
          </p:nvPr>
        </p:nvSpPr>
        <p:spPr>
          <a:xfrm>
            <a:off x="3575050" y="204788"/>
            <a:ext cx="5111750" cy="4389835"/>
          </a:xfrm>
          <a:prstGeom prst="rect">
            <a:avLst/>
          </a:prstGeom>
          <a:noFill/>
          <a:ln>
            <a:noFill/>
          </a:ln>
        </p:spPr>
        <p:txBody>
          <a:bodyPr spcFirstLastPara="1" wrap="square" lIns="91425" tIns="91425" rIns="91425" bIns="91425"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95" name="Shape 95"/>
          <p:cNvSpPr txBox="1">
            <a:spLocks noGrp="1"/>
          </p:cNvSpPr>
          <p:nvPr>
            <p:ph type="body" idx="2"/>
          </p:nvPr>
        </p:nvSpPr>
        <p:spPr>
          <a:xfrm>
            <a:off x="457200" y="1076325"/>
            <a:ext cx="3008313" cy="3518297"/>
          </a:xfrm>
          <a:prstGeom prst="rect">
            <a:avLst/>
          </a:prstGeom>
          <a:noFill/>
          <a:ln>
            <a:noFill/>
          </a:ln>
        </p:spPr>
        <p:txBody>
          <a:bodyPr spcFirstLastPara="1" wrap="square" lIns="91425" tIns="91425" rIns="91425" bIns="91425" anchor="t" anchorCtr="0"/>
          <a:lstStyle>
            <a:lvl1pPr marL="457200" marR="0" lvl="0" indent="-228600" algn="l" rtl="0">
              <a:spcBef>
                <a:spcPts val="28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1pPr>
            <a:lvl2pPr marL="914400" marR="0" lvl="1" indent="-228600" algn="l" rtl="0">
              <a:spcBef>
                <a:spcPts val="24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2pPr>
            <a:lvl3pPr marL="1371600" marR="0" lvl="2" indent="-228600" algn="l" rtl="0">
              <a:spcBef>
                <a:spcPts val="2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3pPr>
            <a:lvl4pPr marL="1828800" marR="0" lvl="3" indent="-228600" algn="l" rtl="0">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4pPr>
            <a:lvl5pPr marL="2286000" marR="0" lvl="4" indent="-228600" algn="l" rtl="0">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5pPr>
            <a:lvl6pPr marL="2743200" marR="0" lvl="5" indent="-228600" algn="l" rtl="0">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6pPr>
            <a:lvl7pPr marL="3200400" marR="0" lvl="6" indent="-228600" algn="l" rtl="0">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7pPr>
            <a:lvl8pPr marL="3657600" marR="0" lvl="7" indent="-228600" algn="l" rtl="0">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8pPr>
            <a:lvl9pPr marL="4114800" marR="0" lvl="8" indent="-228600" algn="l" rtl="0">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9pPr>
          </a:lstStyle>
          <a:p>
            <a:endParaRPr/>
          </a:p>
        </p:txBody>
      </p:sp>
      <p:sp>
        <p:nvSpPr>
          <p:cNvPr id="96" name="Shape 96"/>
          <p:cNvSpPr txBox="1">
            <a:spLocks noGrp="1"/>
          </p:cNvSpPr>
          <p:nvPr>
            <p:ph type="dt" idx="10"/>
          </p:nvPr>
        </p:nvSpPr>
        <p:spPr>
          <a:xfrm>
            <a:off x="457200" y="4683919"/>
            <a:ext cx="2133600" cy="357187"/>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SzPts val="1400"/>
              <a:buNone/>
              <a:defRPr sz="18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97" name="Shape 97"/>
          <p:cNvSpPr txBox="1">
            <a:spLocks noGrp="1"/>
          </p:cNvSpPr>
          <p:nvPr>
            <p:ph type="ftr" idx="11"/>
          </p:nvPr>
        </p:nvSpPr>
        <p:spPr>
          <a:xfrm>
            <a:off x="3124200" y="4683919"/>
            <a:ext cx="2895600" cy="357187"/>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SzPts val="1400"/>
              <a:buNone/>
              <a:defRPr sz="18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98" name="Shape 98"/>
          <p:cNvSpPr txBox="1">
            <a:spLocks noGrp="1"/>
          </p:cNvSpPr>
          <p:nvPr>
            <p:ph type="sldNum" idx="12"/>
          </p:nvPr>
        </p:nvSpPr>
        <p:spPr>
          <a:xfrm>
            <a:off x="6553200" y="4683919"/>
            <a:ext cx="2133600" cy="357187"/>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99"/>
        <p:cNvGrpSpPr/>
        <p:nvPr/>
      </p:nvGrpSpPr>
      <p:grpSpPr>
        <a:xfrm>
          <a:off x="0" y="0"/>
          <a:ext cx="0" cy="0"/>
          <a:chOff x="0" y="0"/>
          <a:chExt cx="0" cy="0"/>
        </a:xfrm>
      </p:grpSpPr>
      <p:sp>
        <p:nvSpPr>
          <p:cNvPr id="100" name="Shape 100"/>
          <p:cNvSpPr txBox="1">
            <a:spLocks noGrp="1"/>
          </p:cNvSpPr>
          <p:nvPr>
            <p:ph type="dt" idx="10"/>
          </p:nvPr>
        </p:nvSpPr>
        <p:spPr>
          <a:xfrm>
            <a:off x="457200" y="4683919"/>
            <a:ext cx="2133600" cy="357187"/>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SzPts val="1400"/>
              <a:buNone/>
              <a:defRPr sz="18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01" name="Shape 101"/>
          <p:cNvSpPr txBox="1">
            <a:spLocks noGrp="1"/>
          </p:cNvSpPr>
          <p:nvPr>
            <p:ph type="ftr" idx="11"/>
          </p:nvPr>
        </p:nvSpPr>
        <p:spPr>
          <a:xfrm>
            <a:off x="3124200" y="4683919"/>
            <a:ext cx="2895600" cy="357187"/>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SzPts val="1400"/>
              <a:buNone/>
              <a:defRPr sz="18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02" name="Shape 102"/>
          <p:cNvSpPr txBox="1">
            <a:spLocks noGrp="1"/>
          </p:cNvSpPr>
          <p:nvPr>
            <p:ph type="sldNum" idx="12"/>
          </p:nvPr>
        </p:nvSpPr>
        <p:spPr>
          <a:xfrm>
            <a:off x="6553200" y="4683919"/>
            <a:ext cx="2133600" cy="357187"/>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Shape 14"/>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Shape 1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03"/>
        <p:cNvGrpSpPr/>
        <p:nvPr/>
      </p:nvGrpSpPr>
      <p:grpSpPr>
        <a:xfrm>
          <a:off x="0" y="0"/>
          <a:ext cx="0" cy="0"/>
          <a:chOff x="0" y="0"/>
          <a:chExt cx="0" cy="0"/>
        </a:xfrm>
      </p:grpSpPr>
      <p:sp>
        <p:nvSpPr>
          <p:cNvPr id="104" name="Shape 104"/>
          <p:cNvSpPr txBox="1">
            <a:spLocks noGrp="1"/>
          </p:cNvSpPr>
          <p:nvPr>
            <p:ph type="title"/>
          </p:nvPr>
        </p:nvSpPr>
        <p:spPr>
          <a:xfrm>
            <a:off x="457200" y="205978"/>
            <a:ext cx="8229600" cy="857250"/>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4400" b="0" i="0" u="none" strike="noStrike" cap="none">
                <a:solidFill>
                  <a:schemeClr val="dk2"/>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dk2"/>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dk2"/>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dk2"/>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dk2"/>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dk2"/>
                </a:solidFill>
                <a:latin typeface="Arial"/>
                <a:ea typeface="Arial"/>
                <a:cs typeface="Arial"/>
                <a:sym typeface="Arial"/>
              </a:defRPr>
            </a:lvl6pPr>
            <a:lvl7pPr marR="0" lvl="6" algn="ctr" rtl="0">
              <a:spcBef>
                <a:spcPts val="0"/>
              </a:spcBef>
              <a:spcAft>
                <a:spcPts val="0"/>
              </a:spcAft>
              <a:buSzPts val="1400"/>
              <a:buNone/>
              <a:defRPr sz="4400" b="0" i="0" u="none" strike="noStrike" cap="none">
                <a:solidFill>
                  <a:schemeClr val="dk2"/>
                </a:solidFill>
                <a:latin typeface="Arial"/>
                <a:ea typeface="Arial"/>
                <a:cs typeface="Arial"/>
                <a:sym typeface="Arial"/>
              </a:defRPr>
            </a:lvl7pPr>
            <a:lvl8pPr marR="0" lvl="7" algn="ctr" rtl="0">
              <a:spcBef>
                <a:spcPts val="0"/>
              </a:spcBef>
              <a:spcAft>
                <a:spcPts val="0"/>
              </a:spcAft>
              <a:buSzPts val="1400"/>
              <a:buNone/>
              <a:defRPr sz="4400" b="0" i="0" u="none" strike="noStrike" cap="none">
                <a:solidFill>
                  <a:schemeClr val="dk2"/>
                </a:solidFill>
                <a:latin typeface="Arial"/>
                <a:ea typeface="Arial"/>
                <a:cs typeface="Arial"/>
                <a:sym typeface="Arial"/>
              </a:defRPr>
            </a:lvl8pPr>
            <a:lvl9pPr marR="0" lvl="8" algn="ctr" rtl="0">
              <a:spcBef>
                <a:spcPts val="0"/>
              </a:spcBef>
              <a:spcAft>
                <a:spcPts val="0"/>
              </a:spcAft>
              <a:buSzPts val="1400"/>
              <a:buNone/>
              <a:defRPr sz="4400" b="0" i="0" u="none" strike="noStrike" cap="none">
                <a:solidFill>
                  <a:schemeClr val="dk2"/>
                </a:solidFill>
                <a:latin typeface="Arial"/>
                <a:ea typeface="Arial"/>
                <a:cs typeface="Arial"/>
                <a:sym typeface="Arial"/>
              </a:defRPr>
            </a:lvl9pPr>
          </a:lstStyle>
          <a:p>
            <a:endParaRPr/>
          </a:p>
        </p:txBody>
      </p:sp>
      <p:sp>
        <p:nvSpPr>
          <p:cNvPr id="105" name="Shape 105"/>
          <p:cNvSpPr txBox="1">
            <a:spLocks noGrp="1"/>
          </p:cNvSpPr>
          <p:nvPr>
            <p:ph type="dt" idx="10"/>
          </p:nvPr>
        </p:nvSpPr>
        <p:spPr>
          <a:xfrm>
            <a:off x="457200" y="4683919"/>
            <a:ext cx="2133600" cy="357187"/>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SzPts val="1400"/>
              <a:buNone/>
              <a:defRPr sz="18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06" name="Shape 106"/>
          <p:cNvSpPr txBox="1">
            <a:spLocks noGrp="1"/>
          </p:cNvSpPr>
          <p:nvPr>
            <p:ph type="ftr" idx="11"/>
          </p:nvPr>
        </p:nvSpPr>
        <p:spPr>
          <a:xfrm>
            <a:off x="3124200" y="4683919"/>
            <a:ext cx="2895600" cy="357187"/>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SzPts val="1400"/>
              <a:buNone/>
              <a:defRPr sz="18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07" name="Shape 107"/>
          <p:cNvSpPr txBox="1">
            <a:spLocks noGrp="1"/>
          </p:cNvSpPr>
          <p:nvPr>
            <p:ph type="sldNum" idx="12"/>
          </p:nvPr>
        </p:nvSpPr>
        <p:spPr>
          <a:xfrm>
            <a:off x="6553200" y="4683919"/>
            <a:ext cx="2133600" cy="357187"/>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08"/>
        <p:cNvGrpSpPr/>
        <p:nvPr/>
      </p:nvGrpSpPr>
      <p:grpSpPr>
        <a:xfrm>
          <a:off x="0" y="0"/>
          <a:ext cx="0" cy="0"/>
          <a:chOff x="0" y="0"/>
          <a:chExt cx="0" cy="0"/>
        </a:xfrm>
      </p:grpSpPr>
      <p:sp>
        <p:nvSpPr>
          <p:cNvPr id="109" name="Shape 109"/>
          <p:cNvSpPr txBox="1">
            <a:spLocks noGrp="1"/>
          </p:cNvSpPr>
          <p:nvPr>
            <p:ph type="title"/>
          </p:nvPr>
        </p:nvSpPr>
        <p:spPr>
          <a:xfrm>
            <a:off x="457200" y="205978"/>
            <a:ext cx="8229600" cy="857250"/>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4400" b="0" i="0" u="none" strike="noStrike" cap="none">
                <a:solidFill>
                  <a:schemeClr val="dk2"/>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dk2"/>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dk2"/>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dk2"/>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dk2"/>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dk2"/>
                </a:solidFill>
                <a:latin typeface="Arial"/>
                <a:ea typeface="Arial"/>
                <a:cs typeface="Arial"/>
                <a:sym typeface="Arial"/>
              </a:defRPr>
            </a:lvl6pPr>
            <a:lvl7pPr marR="0" lvl="6" algn="ctr" rtl="0">
              <a:spcBef>
                <a:spcPts val="0"/>
              </a:spcBef>
              <a:spcAft>
                <a:spcPts val="0"/>
              </a:spcAft>
              <a:buSzPts val="1400"/>
              <a:buNone/>
              <a:defRPr sz="4400" b="0" i="0" u="none" strike="noStrike" cap="none">
                <a:solidFill>
                  <a:schemeClr val="dk2"/>
                </a:solidFill>
                <a:latin typeface="Arial"/>
                <a:ea typeface="Arial"/>
                <a:cs typeface="Arial"/>
                <a:sym typeface="Arial"/>
              </a:defRPr>
            </a:lvl7pPr>
            <a:lvl8pPr marR="0" lvl="7" algn="ctr" rtl="0">
              <a:spcBef>
                <a:spcPts val="0"/>
              </a:spcBef>
              <a:spcAft>
                <a:spcPts val="0"/>
              </a:spcAft>
              <a:buSzPts val="1400"/>
              <a:buNone/>
              <a:defRPr sz="4400" b="0" i="0" u="none" strike="noStrike" cap="none">
                <a:solidFill>
                  <a:schemeClr val="dk2"/>
                </a:solidFill>
                <a:latin typeface="Arial"/>
                <a:ea typeface="Arial"/>
                <a:cs typeface="Arial"/>
                <a:sym typeface="Arial"/>
              </a:defRPr>
            </a:lvl8pPr>
            <a:lvl9pPr marR="0" lvl="8" algn="ctr" rtl="0">
              <a:spcBef>
                <a:spcPts val="0"/>
              </a:spcBef>
              <a:spcAft>
                <a:spcPts val="0"/>
              </a:spcAft>
              <a:buSzPts val="1400"/>
              <a:buNone/>
              <a:defRPr sz="4400" b="0" i="0" u="none" strike="noStrike" cap="none">
                <a:solidFill>
                  <a:schemeClr val="dk2"/>
                </a:solidFill>
                <a:latin typeface="Arial"/>
                <a:ea typeface="Arial"/>
                <a:cs typeface="Arial"/>
                <a:sym typeface="Arial"/>
              </a:defRPr>
            </a:lvl9pPr>
          </a:lstStyle>
          <a:p>
            <a:endParaRPr/>
          </a:p>
        </p:txBody>
      </p:sp>
      <p:sp>
        <p:nvSpPr>
          <p:cNvPr id="110" name="Shape 110"/>
          <p:cNvSpPr txBox="1">
            <a:spLocks noGrp="1"/>
          </p:cNvSpPr>
          <p:nvPr>
            <p:ph type="body" idx="1"/>
          </p:nvPr>
        </p:nvSpPr>
        <p:spPr>
          <a:xfrm>
            <a:off x="457200" y="1151335"/>
            <a:ext cx="4040188" cy="479822"/>
          </a:xfrm>
          <a:prstGeom prst="rect">
            <a:avLst/>
          </a:prstGeom>
          <a:noFill/>
          <a:ln>
            <a:noFill/>
          </a:ln>
        </p:spPr>
        <p:txBody>
          <a:bodyPr spcFirstLastPara="1" wrap="square" lIns="91425" tIns="91425" rIns="91425" bIns="91425" anchor="b" anchorCtr="0"/>
          <a:lstStyle>
            <a:lvl1pPr marL="457200" marR="0" lvl="0" indent="-228600" algn="l" rtl="0">
              <a:spcBef>
                <a:spcPts val="480"/>
              </a:spcBef>
              <a:spcAft>
                <a:spcPts val="0"/>
              </a:spcAft>
              <a:buClr>
                <a:schemeClr val="dk1"/>
              </a:buClr>
              <a:buSzPts val="2400"/>
              <a:buFont typeface="Arial"/>
              <a:buNone/>
              <a:defRPr sz="2400" b="1" i="0" u="none" strike="noStrike" cap="none">
                <a:solidFill>
                  <a:schemeClr val="dk1"/>
                </a:solidFill>
                <a:latin typeface="Arial"/>
                <a:ea typeface="Arial"/>
                <a:cs typeface="Arial"/>
                <a:sym typeface="Arial"/>
              </a:defRPr>
            </a:lvl1pPr>
            <a:lvl2pPr marL="914400" marR="0" lvl="1" indent="-228600" algn="l" rtl="0">
              <a:spcBef>
                <a:spcPts val="400"/>
              </a:spcBef>
              <a:spcAft>
                <a:spcPts val="0"/>
              </a:spcAft>
              <a:buClr>
                <a:schemeClr val="dk1"/>
              </a:buClr>
              <a:buSzPts val="2000"/>
              <a:buFont typeface="Arial"/>
              <a:buNone/>
              <a:defRPr sz="2000" b="1"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5pPr>
            <a:lvl6pPr marL="2743200" marR="0" lvl="5" indent="-228600" algn="l" rtl="0">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6pPr>
            <a:lvl7pPr marL="3200400" marR="0" lvl="6" indent="-228600" algn="l" rtl="0">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7pPr>
            <a:lvl8pPr marL="3657600" marR="0" lvl="7" indent="-228600" algn="l" rtl="0">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8pPr>
            <a:lvl9pPr marL="4114800" marR="0" lvl="8" indent="-228600" algn="l" rtl="0">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9pPr>
          </a:lstStyle>
          <a:p>
            <a:endParaRPr/>
          </a:p>
        </p:txBody>
      </p:sp>
      <p:sp>
        <p:nvSpPr>
          <p:cNvPr id="111" name="Shape 111"/>
          <p:cNvSpPr txBox="1">
            <a:spLocks noGrp="1"/>
          </p:cNvSpPr>
          <p:nvPr>
            <p:ph type="body" idx="2"/>
          </p:nvPr>
        </p:nvSpPr>
        <p:spPr>
          <a:xfrm>
            <a:off x="457200" y="1631156"/>
            <a:ext cx="4040188" cy="2963466"/>
          </a:xfrm>
          <a:prstGeom prst="rect">
            <a:avLst/>
          </a:prstGeom>
          <a:noFill/>
          <a:ln>
            <a:noFill/>
          </a:ln>
        </p:spPr>
        <p:txBody>
          <a:bodyPr spcFirstLastPara="1" wrap="square" lIns="91425" tIns="91425" rIns="91425" bIns="91425" anchor="t" anchorCtr="0"/>
          <a:lstStyle>
            <a:lvl1pPr marL="457200" marR="0" lvl="0"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1pPr>
            <a:lvl2pPr marL="914400" marR="0" lvl="1"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L="3200400" marR="0" lvl="6"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L="3657600" marR="0" lvl="7"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L="4114800" marR="0" lvl="8"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112" name="Shape 112"/>
          <p:cNvSpPr txBox="1">
            <a:spLocks noGrp="1"/>
          </p:cNvSpPr>
          <p:nvPr>
            <p:ph type="body" idx="3"/>
          </p:nvPr>
        </p:nvSpPr>
        <p:spPr>
          <a:xfrm>
            <a:off x="4645025" y="1151335"/>
            <a:ext cx="4041775" cy="479822"/>
          </a:xfrm>
          <a:prstGeom prst="rect">
            <a:avLst/>
          </a:prstGeom>
          <a:noFill/>
          <a:ln>
            <a:noFill/>
          </a:ln>
        </p:spPr>
        <p:txBody>
          <a:bodyPr spcFirstLastPara="1" wrap="square" lIns="91425" tIns="91425" rIns="91425" bIns="91425" anchor="b" anchorCtr="0"/>
          <a:lstStyle>
            <a:lvl1pPr marL="457200" marR="0" lvl="0" indent="-228600" algn="l" rtl="0">
              <a:spcBef>
                <a:spcPts val="480"/>
              </a:spcBef>
              <a:spcAft>
                <a:spcPts val="0"/>
              </a:spcAft>
              <a:buClr>
                <a:schemeClr val="dk1"/>
              </a:buClr>
              <a:buSzPts val="2400"/>
              <a:buFont typeface="Arial"/>
              <a:buNone/>
              <a:defRPr sz="2400" b="1" i="0" u="none" strike="noStrike" cap="none">
                <a:solidFill>
                  <a:schemeClr val="dk1"/>
                </a:solidFill>
                <a:latin typeface="Arial"/>
                <a:ea typeface="Arial"/>
                <a:cs typeface="Arial"/>
                <a:sym typeface="Arial"/>
              </a:defRPr>
            </a:lvl1pPr>
            <a:lvl2pPr marL="914400" marR="0" lvl="1" indent="-228600" algn="l" rtl="0">
              <a:spcBef>
                <a:spcPts val="400"/>
              </a:spcBef>
              <a:spcAft>
                <a:spcPts val="0"/>
              </a:spcAft>
              <a:buClr>
                <a:schemeClr val="dk1"/>
              </a:buClr>
              <a:buSzPts val="2000"/>
              <a:buFont typeface="Arial"/>
              <a:buNone/>
              <a:defRPr sz="2000" b="1"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5pPr>
            <a:lvl6pPr marL="2743200" marR="0" lvl="5" indent="-228600" algn="l" rtl="0">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6pPr>
            <a:lvl7pPr marL="3200400" marR="0" lvl="6" indent="-228600" algn="l" rtl="0">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7pPr>
            <a:lvl8pPr marL="3657600" marR="0" lvl="7" indent="-228600" algn="l" rtl="0">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8pPr>
            <a:lvl9pPr marL="4114800" marR="0" lvl="8" indent="-228600" algn="l" rtl="0">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9pPr>
          </a:lstStyle>
          <a:p>
            <a:endParaRPr/>
          </a:p>
        </p:txBody>
      </p:sp>
      <p:sp>
        <p:nvSpPr>
          <p:cNvPr id="113" name="Shape 113"/>
          <p:cNvSpPr txBox="1">
            <a:spLocks noGrp="1"/>
          </p:cNvSpPr>
          <p:nvPr>
            <p:ph type="body" idx="4"/>
          </p:nvPr>
        </p:nvSpPr>
        <p:spPr>
          <a:xfrm>
            <a:off x="4645025" y="1631156"/>
            <a:ext cx="4041775" cy="2963466"/>
          </a:xfrm>
          <a:prstGeom prst="rect">
            <a:avLst/>
          </a:prstGeom>
          <a:noFill/>
          <a:ln>
            <a:noFill/>
          </a:ln>
        </p:spPr>
        <p:txBody>
          <a:bodyPr spcFirstLastPara="1" wrap="square" lIns="91425" tIns="91425" rIns="91425" bIns="91425" anchor="t" anchorCtr="0"/>
          <a:lstStyle>
            <a:lvl1pPr marL="457200" marR="0" lvl="0"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1pPr>
            <a:lvl2pPr marL="914400" marR="0" lvl="1"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L="3200400" marR="0" lvl="6"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L="3657600" marR="0" lvl="7"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L="4114800" marR="0" lvl="8"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114" name="Shape 114"/>
          <p:cNvSpPr txBox="1">
            <a:spLocks noGrp="1"/>
          </p:cNvSpPr>
          <p:nvPr>
            <p:ph type="dt" idx="10"/>
          </p:nvPr>
        </p:nvSpPr>
        <p:spPr>
          <a:xfrm>
            <a:off x="457200" y="4683919"/>
            <a:ext cx="2133600" cy="357187"/>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SzPts val="1400"/>
              <a:buNone/>
              <a:defRPr sz="18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15" name="Shape 115"/>
          <p:cNvSpPr txBox="1">
            <a:spLocks noGrp="1"/>
          </p:cNvSpPr>
          <p:nvPr>
            <p:ph type="ftr" idx="11"/>
          </p:nvPr>
        </p:nvSpPr>
        <p:spPr>
          <a:xfrm>
            <a:off x="3124200" y="4683919"/>
            <a:ext cx="2895600" cy="357187"/>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SzPts val="1400"/>
              <a:buNone/>
              <a:defRPr sz="18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16" name="Shape 116"/>
          <p:cNvSpPr txBox="1">
            <a:spLocks noGrp="1"/>
          </p:cNvSpPr>
          <p:nvPr>
            <p:ph type="sldNum" idx="12"/>
          </p:nvPr>
        </p:nvSpPr>
        <p:spPr>
          <a:xfrm>
            <a:off x="6553200" y="4683919"/>
            <a:ext cx="2133600" cy="357187"/>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17"/>
        <p:cNvGrpSpPr/>
        <p:nvPr/>
      </p:nvGrpSpPr>
      <p:grpSpPr>
        <a:xfrm>
          <a:off x="0" y="0"/>
          <a:ext cx="0" cy="0"/>
          <a:chOff x="0" y="0"/>
          <a:chExt cx="0" cy="0"/>
        </a:xfrm>
      </p:grpSpPr>
      <p:sp>
        <p:nvSpPr>
          <p:cNvPr id="118" name="Shape 118"/>
          <p:cNvSpPr txBox="1">
            <a:spLocks noGrp="1"/>
          </p:cNvSpPr>
          <p:nvPr>
            <p:ph type="title"/>
          </p:nvPr>
        </p:nvSpPr>
        <p:spPr>
          <a:xfrm>
            <a:off x="457200" y="205978"/>
            <a:ext cx="8229600" cy="857250"/>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4400" b="0" i="0" u="none" strike="noStrike" cap="none">
                <a:solidFill>
                  <a:schemeClr val="dk2"/>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dk2"/>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dk2"/>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dk2"/>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dk2"/>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dk2"/>
                </a:solidFill>
                <a:latin typeface="Arial"/>
                <a:ea typeface="Arial"/>
                <a:cs typeface="Arial"/>
                <a:sym typeface="Arial"/>
              </a:defRPr>
            </a:lvl6pPr>
            <a:lvl7pPr marR="0" lvl="6" algn="ctr" rtl="0">
              <a:spcBef>
                <a:spcPts val="0"/>
              </a:spcBef>
              <a:spcAft>
                <a:spcPts val="0"/>
              </a:spcAft>
              <a:buSzPts val="1400"/>
              <a:buNone/>
              <a:defRPr sz="4400" b="0" i="0" u="none" strike="noStrike" cap="none">
                <a:solidFill>
                  <a:schemeClr val="dk2"/>
                </a:solidFill>
                <a:latin typeface="Arial"/>
                <a:ea typeface="Arial"/>
                <a:cs typeface="Arial"/>
                <a:sym typeface="Arial"/>
              </a:defRPr>
            </a:lvl7pPr>
            <a:lvl8pPr marR="0" lvl="7" algn="ctr" rtl="0">
              <a:spcBef>
                <a:spcPts val="0"/>
              </a:spcBef>
              <a:spcAft>
                <a:spcPts val="0"/>
              </a:spcAft>
              <a:buSzPts val="1400"/>
              <a:buNone/>
              <a:defRPr sz="4400" b="0" i="0" u="none" strike="noStrike" cap="none">
                <a:solidFill>
                  <a:schemeClr val="dk2"/>
                </a:solidFill>
                <a:latin typeface="Arial"/>
                <a:ea typeface="Arial"/>
                <a:cs typeface="Arial"/>
                <a:sym typeface="Arial"/>
              </a:defRPr>
            </a:lvl8pPr>
            <a:lvl9pPr marR="0" lvl="8" algn="ctr" rtl="0">
              <a:spcBef>
                <a:spcPts val="0"/>
              </a:spcBef>
              <a:spcAft>
                <a:spcPts val="0"/>
              </a:spcAft>
              <a:buSzPts val="1400"/>
              <a:buNone/>
              <a:defRPr sz="4400" b="0" i="0" u="none" strike="noStrike" cap="none">
                <a:solidFill>
                  <a:schemeClr val="dk2"/>
                </a:solidFill>
                <a:latin typeface="Arial"/>
                <a:ea typeface="Arial"/>
                <a:cs typeface="Arial"/>
                <a:sym typeface="Arial"/>
              </a:defRPr>
            </a:lvl9pPr>
          </a:lstStyle>
          <a:p>
            <a:endParaRPr/>
          </a:p>
        </p:txBody>
      </p:sp>
      <p:sp>
        <p:nvSpPr>
          <p:cNvPr id="119" name="Shape 119"/>
          <p:cNvSpPr txBox="1">
            <a:spLocks noGrp="1"/>
          </p:cNvSpPr>
          <p:nvPr>
            <p:ph type="body" idx="1"/>
          </p:nvPr>
        </p:nvSpPr>
        <p:spPr>
          <a:xfrm>
            <a:off x="457200" y="1200150"/>
            <a:ext cx="4038600" cy="3394472"/>
          </a:xfrm>
          <a:prstGeom prst="rect">
            <a:avLst/>
          </a:prstGeom>
          <a:noFill/>
          <a:ln>
            <a:noFill/>
          </a:ln>
        </p:spPr>
        <p:txBody>
          <a:bodyPr spcFirstLastPara="1" wrap="square" lIns="91425" tIns="91425" rIns="91425" bIns="91425" anchor="t" anchorCtr="0"/>
          <a:lstStyle>
            <a:lvl1pPr marL="457200" marR="0" lvl="0"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20" name="Shape 120"/>
          <p:cNvSpPr txBox="1">
            <a:spLocks noGrp="1"/>
          </p:cNvSpPr>
          <p:nvPr>
            <p:ph type="body" idx="2"/>
          </p:nvPr>
        </p:nvSpPr>
        <p:spPr>
          <a:xfrm>
            <a:off x="4648200" y="1200150"/>
            <a:ext cx="4038600" cy="3394472"/>
          </a:xfrm>
          <a:prstGeom prst="rect">
            <a:avLst/>
          </a:prstGeom>
          <a:noFill/>
          <a:ln>
            <a:noFill/>
          </a:ln>
        </p:spPr>
        <p:txBody>
          <a:bodyPr spcFirstLastPara="1" wrap="square" lIns="91425" tIns="91425" rIns="91425" bIns="91425" anchor="t" anchorCtr="0"/>
          <a:lstStyle>
            <a:lvl1pPr marL="457200" marR="0" lvl="0"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21" name="Shape 121"/>
          <p:cNvSpPr txBox="1">
            <a:spLocks noGrp="1"/>
          </p:cNvSpPr>
          <p:nvPr>
            <p:ph type="dt" idx="10"/>
          </p:nvPr>
        </p:nvSpPr>
        <p:spPr>
          <a:xfrm>
            <a:off x="457200" y="4683919"/>
            <a:ext cx="2133600" cy="357187"/>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SzPts val="1400"/>
              <a:buNone/>
              <a:defRPr sz="18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22" name="Shape 122"/>
          <p:cNvSpPr txBox="1">
            <a:spLocks noGrp="1"/>
          </p:cNvSpPr>
          <p:nvPr>
            <p:ph type="ftr" idx="11"/>
          </p:nvPr>
        </p:nvSpPr>
        <p:spPr>
          <a:xfrm>
            <a:off x="3124200" y="4683919"/>
            <a:ext cx="2895600" cy="357187"/>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SzPts val="1400"/>
              <a:buNone/>
              <a:defRPr sz="18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23" name="Shape 123"/>
          <p:cNvSpPr txBox="1">
            <a:spLocks noGrp="1"/>
          </p:cNvSpPr>
          <p:nvPr>
            <p:ph type="sldNum" idx="12"/>
          </p:nvPr>
        </p:nvSpPr>
        <p:spPr>
          <a:xfrm>
            <a:off x="6553200" y="4683919"/>
            <a:ext cx="2133600" cy="357187"/>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24"/>
        <p:cNvGrpSpPr/>
        <p:nvPr/>
      </p:nvGrpSpPr>
      <p:grpSpPr>
        <a:xfrm>
          <a:off x="0" y="0"/>
          <a:ext cx="0" cy="0"/>
          <a:chOff x="0" y="0"/>
          <a:chExt cx="0" cy="0"/>
        </a:xfrm>
      </p:grpSpPr>
      <p:sp>
        <p:nvSpPr>
          <p:cNvPr id="125" name="Shape 125"/>
          <p:cNvSpPr txBox="1">
            <a:spLocks noGrp="1"/>
          </p:cNvSpPr>
          <p:nvPr>
            <p:ph type="title"/>
          </p:nvPr>
        </p:nvSpPr>
        <p:spPr>
          <a:xfrm>
            <a:off x="722313" y="3305175"/>
            <a:ext cx="7772400" cy="1021556"/>
          </a:xfrm>
          <a:prstGeom prst="rect">
            <a:avLst/>
          </a:prstGeom>
          <a:noFill/>
          <a:ln>
            <a:noFill/>
          </a:ln>
        </p:spPr>
        <p:txBody>
          <a:bodyPr spcFirstLastPara="1" wrap="square" lIns="91425" tIns="91425" rIns="91425" bIns="91425" anchor="t" anchorCtr="0"/>
          <a:lstStyle>
            <a:lvl1pPr marR="0" lvl="0" algn="l" rtl="0">
              <a:spcBef>
                <a:spcPts val="0"/>
              </a:spcBef>
              <a:spcAft>
                <a:spcPts val="0"/>
              </a:spcAft>
              <a:buSzPts val="1400"/>
              <a:buNone/>
              <a:defRPr sz="4000" b="1" i="0" u="none" strike="noStrike" cap="none">
                <a:solidFill>
                  <a:schemeClr val="dk2"/>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dk2"/>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dk2"/>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dk2"/>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dk2"/>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dk2"/>
                </a:solidFill>
                <a:latin typeface="Arial"/>
                <a:ea typeface="Arial"/>
                <a:cs typeface="Arial"/>
                <a:sym typeface="Arial"/>
              </a:defRPr>
            </a:lvl6pPr>
            <a:lvl7pPr marR="0" lvl="6" algn="ctr" rtl="0">
              <a:spcBef>
                <a:spcPts val="0"/>
              </a:spcBef>
              <a:spcAft>
                <a:spcPts val="0"/>
              </a:spcAft>
              <a:buSzPts val="1400"/>
              <a:buNone/>
              <a:defRPr sz="4400" b="0" i="0" u="none" strike="noStrike" cap="none">
                <a:solidFill>
                  <a:schemeClr val="dk2"/>
                </a:solidFill>
                <a:latin typeface="Arial"/>
                <a:ea typeface="Arial"/>
                <a:cs typeface="Arial"/>
                <a:sym typeface="Arial"/>
              </a:defRPr>
            </a:lvl7pPr>
            <a:lvl8pPr marR="0" lvl="7" algn="ctr" rtl="0">
              <a:spcBef>
                <a:spcPts val="0"/>
              </a:spcBef>
              <a:spcAft>
                <a:spcPts val="0"/>
              </a:spcAft>
              <a:buSzPts val="1400"/>
              <a:buNone/>
              <a:defRPr sz="4400" b="0" i="0" u="none" strike="noStrike" cap="none">
                <a:solidFill>
                  <a:schemeClr val="dk2"/>
                </a:solidFill>
                <a:latin typeface="Arial"/>
                <a:ea typeface="Arial"/>
                <a:cs typeface="Arial"/>
                <a:sym typeface="Arial"/>
              </a:defRPr>
            </a:lvl8pPr>
            <a:lvl9pPr marR="0" lvl="8" algn="ctr" rtl="0">
              <a:spcBef>
                <a:spcPts val="0"/>
              </a:spcBef>
              <a:spcAft>
                <a:spcPts val="0"/>
              </a:spcAft>
              <a:buSzPts val="1400"/>
              <a:buNone/>
              <a:defRPr sz="4400" b="0" i="0" u="none" strike="noStrike" cap="none">
                <a:solidFill>
                  <a:schemeClr val="dk2"/>
                </a:solidFill>
                <a:latin typeface="Arial"/>
                <a:ea typeface="Arial"/>
                <a:cs typeface="Arial"/>
                <a:sym typeface="Arial"/>
              </a:defRPr>
            </a:lvl9pPr>
          </a:lstStyle>
          <a:p>
            <a:endParaRPr/>
          </a:p>
        </p:txBody>
      </p:sp>
      <p:sp>
        <p:nvSpPr>
          <p:cNvPr id="126" name="Shape 126"/>
          <p:cNvSpPr txBox="1">
            <a:spLocks noGrp="1"/>
          </p:cNvSpPr>
          <p:nvPr>
            <p:ph type="body" idx="1"/>
          </p:nvPr>
        </p:nvSpPr>
        <p:spPr>
          <a:xfrm>
            <a:off x="722313" y="2180035"/>
            <a:ext cx="7772400" cy="1125140"/>
          </a:xfrm>
          <a:prstGeom prst="rect">
            <a:avLst/>
          </a:prstGeom>
          <a:noFill/>
          <a:ln>
            <a:noFill/>
          </a:ln>
        </p:spPr>
        <p:txBody>
          <a:bodyPr spcFirstLastPara="1" wrap="square" lIns="91425" tIns="91425" rIns="91425" bIns="91425" anchor="b" anchorCtr="0"/>
          <a:lstStyle>
            <a:lvl1pPr marL="457200" marR="0" lvl="0" indent="-228600"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1pPr>
            <a:lvl2pPr marL="914400" marR="0" lvl="1"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L="1371600" marR="0" lvl="2"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3pPr>
            <a:lvl4pPr marL="1828800" marR="0" lvl="3" indent="-228600" algn="l" rtl="0">
              <a:spcBef>
                <a:spcPts val="28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L="2286000" marR="0" lvl="4" indent="-228600" algn="l" rtl="0">
              <a:spcBef>
                <a:spcPts val="28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L="2743200" marR="0" lvl="5" indent="-228600" algn="l" rtl="0">
              <a:spcBef>
                <a:spcPts val="28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6pPr>
            <a:lvl7pPr marL="3200400" marR="0" lvl="6" indent="-228600" algn="l" rtl="0">
              <a:spcBef>
                <a:spcPts val="28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7pPr>
            <a:lvl8pPr marL="3657600" marR="0" lvl="7" indent="-228600" algn="l" rtl="0">
              <a:spcBef>
                <a:spcPts val="28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8pPr>
            <a:lvl9pPr marL="4114800" marR="0" lvl="8" indent="-228600" algn="l" rtl="0">
              <a:spcBef>
                <a:spcPts val="28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9pPr>
          </a:lstStyle>
          <a:p>
            <a:endParaRPr/>
          </a:p>
        </p:txBody>
      </p:sp>
      <p:sp>
        <p:nvSpPr>
          <p:cNvPr id="127" name="Shape 127"/>
          <p:cNvSpPr txBox="1">
            <a:spLocks noGrp="1"/>
          </p:cNvSpPr>
          <p:nvPr>
            <p:ph type="dt" idx="10"/>
          </p:nvPr>
        </p:nvSpPr>
        <p:spPr>
          <a:xfrm>
            <a:off x="457200" y="4683919"/>
            <a:ext cx="2133600" cy="357187"/>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SzPts val="1400"/>
              <a:buNone/>
              <a:defRPr sz="18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28" name="Shape 128"/>
          <p:cNvSpPr txBox="1">
            <a:spLocks noGrp="1"/>
          </p:cNvSpPr>
          <p:nvPr>
            <p:ph type="ftr" idx="11"/>
          </p:nvPr>
        </p:nvSpPr>
        <p:spPr>
          <a:xfrm>
            <a:off x="3124200" y="4683919"/>
            <a:ext cx="2895600" cy="357187"/>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SzPts val="1400"/>
              <a:buNone/>
              <a:defRPr sz="18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29" name="Shape 129"/>
          <p:cNvSpPr txBox="1">
            <a:spLocks noGrp="1"/>
          </p:cNvSpPr>
          <p:nvPr>
            <p:ph type="sldNum" idx="12"/>
          </p:nvPr>
        </p:nvSpPr>
        <p:spPr>
          <a:xfrm>
            <a:off x="6553200" y="4683919"/>
            <a:ext cx="2133600" cy="357187"/>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Shape 18"/>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Shape 1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Shape 2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Shape 22"/>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Shape 23"/>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Shape 2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Shape 2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Shape 2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Shape 29"/>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Shape 30"/>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Shape 3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Shape 3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Shape 36"/>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7" name="Shape 37"/>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Shape 38"/>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Shape 3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Shape 4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Shape 42"/>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lstStyle>
            <a:lvl1pPr marL="457200" lvl="0" indent="-228600">
              <a:lnSpc>
                <a:spcPct val="100000"/>
              </a:lnSpc>
              <a:spcBef>
                <a:spcPts val="0"/>
              </a:spcBef>
              <a:spcAft>
                <a:spcPts val="0"/>
              </a:spcAft>
              <a:buSzPts val="1800"/>
              <a:buNone/>
              <a:defRPr/>
            </a:lvl1pPr>
          </a:lstStyle>
          <a:p>
            <a:endParaRPr/>
          </a:p>
        </p:txBody>
      </p:sp>
      <p:sp>
        <p:nvSpPr>
          <p:cNvPr id="43" name="Shape 4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Shape 7"/>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Shape 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a:gsLst>
            <a:gs pos="0">
              <a:srgbClr val="3399FF"/>
            </a:gs>
            <a:gs pos="8000">
              <a:srgbClr val="00CCCC"/>
            </a:gs>
            <a:gs pos="23500">
              <a:srgbClr val="9999FF"/>
            </a:gs>
            <a:gs pos="30000">
              <a:srgbClr val="2E6792"/>
            </a:gs>
            <a:gs pos="35501">
              <a:srgbClr val="3333CC"/>
            </a:gs>
            <a:gs pos="40499">
              <a:srgbClr val="1170FF"/>
            </a:gs>
            <a:gs pos="50000">
              <a:srgbClr val="006699"/>
            </a:gs>
            <a:gs pos="59500">
              <a:srgbClr val="1170FF"/>
            </a:gs>
            <a:gs pos="64500">
              <a:srgbClr val="3333CC"/>
            </a:gs>
            <a:gs pos="69999">
              <a:srgbClr val="2E6792"/>
            </a:gs>
            <a:gs pos="76499">
              <a:srgbClr val="9999FF"/>
            </a:gs>
            <a:gs pos="91999">
              <a:srgbClr val="00CCCC"/>
            </a:gs>
            <a:gs pos="100000">
              <a:srgbClr val="3399FF"/>
            </a:gs>
          </a:gsLst>
          <a:lin ang="18900000" scaled="0"/>
        </a:gradFill>
        <a:effectLst/>
      </p:bgPr>
    </p:bg>
    <p:spTree>
      <p:nvGrpSpPr>
        <p:cNvPr id="1" name="Shape 50"/>
        <p:cNvGrpSpPr/>
        <p:nvPr/>
      </p:nvGrpSpPr>
      <p:grpSpPr>
        <a:xfrm>
          <a:off x="0" y="0"/>
          <a:ext cx="0" cy="0"/>
          <a:chOff x="0" y="0"/>
          <a:chExt cx="0" cy="0"/>
        </a:xfrm>
      </p:grpSpPr>
      <p:sp>
        <p:nvSpPr>
          <p:cNvPr id="51" name="Shape 51"/>
          <p:cNvSpPr txBox="1">
            <a:spLocks noGrp="1"/>
          </p:cNvSpPr>
          <p:nvPr>
            <p:ph type="title"/>
          </p:nvPr>
        </p:nvSpPr>
        <p:spPr>
          <a:xfrm>
            <a:off x="457200" y="205978"/>
            <a:ext cx="8229600" cy="857250"/>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4400" b="0" i="0" u="none" strike="noStrike" cap="none">
                <a:solidFill>
                  <a:schemeClr val="dk2"/>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dk2"/>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dk2"/>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dk2"/>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dk2"/>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dk2"/>
                </a:solidFill>
                <a:latin typeface="Arial"/>
                <a:ea typeface="Arial"/>
                <a:cs typeface="Arial"/>
                <a:sym typeface="Arial"/>
              </a:defRPr>
            </a:lvl6pPr>
            <a:lvl7pPr marR="0" lvl="6" algn="ctr" rtl="0">
              <a:spcBef>
                <a:spcPts val="0"/>
              </a:spcBef>
              <a:spcAft>
                <a:spcPts val="0"/>
              </a:spcAft>
              <a:buSzPts val="1400"/>
              <a:buNone/>
              <a:defRPr sz="4400" b="0" i="0" u="none" strike="noStrike" cap="none">
                <a:solidFill>
                  <a:schemeClr val="dk2"/>
                </a:solidFill>
                <a:latin typeface="Arial"/>
                <a:ea typeface="Arial"/>
                <a:cs typeface="Arial"/>
                <a:sym typeface="Arial"/>
              </a:defRPr>
            </a:lvl7pPr>
            <a:lvl8pPr marR="0" lvl="7" algn="ctr" rtl="0">
              <a:spcBef>
                <a:spcPts val="0"/>
              </a:spcBef>
              <a:spcAft>
                <a:spcPts val="0"/>
              </a:spcAft>
              <a:buSzPts val="1400"/>
              <a:buNone/>
              <a:defRPr sz="4400" b="0" i="0" u="none" strike="noStrike" cap="none">
                <a:solidFill>
                  <a:schemeClr val="dk2"/>
                </a:solidFill>
                <a:latin typeface="Arial"/>
                <a:ea typeface="Arial"/>
                <a:cs typeface="Arial"/>
                <a:sym typeface="Arial"/>
              </a:defRPr>
            </a:lvl8pPr>
            <a:lvl9pPr marR="0" lvl="8" algn="ctr" rtl="0">
              <a:spcBef>
                <a:spcPts val="0"/>
              </a:spcBef>
              <a:spcAft>
                <a:spcPts val="0"/>
              </a:spcAft>
              <a:buSzPts val="1400"/>
              <a:buNone/>
              <a:defRPr sz="4400" b="0" i="0" u="none" strike="noStrike" cap="none">
                <a:solidFill>
                  <a:schemeClr val="dk2"/>
                </a:solidFill>
                <a:latin typeface="Arial"/>
                <a:ea typeface="Arial"/>
                <a:cs typeface="Arial"/>
                <a:sym typeface="Arial"/>
              </a:defRPr>
            </a:lvl9pPr>
          </a:lstStyle>
          <a:p>
            <a:endParaRPr/>
          </a:p>
        </p:txBody>
      </p:sp>
      <p:sp>
        <p:nvSpPr>
          <p:cNvPr id="52" name="Shape 52"/>
          <p:cNvSpPr txBox="1">
            <a:spLocks noGrp="1"/>
          </p:cNvSpPr>
          <p:nvPr>
            <p:ph type="body" idx="1"/>
          </p:nvPr>
        </p:nvSpPr>
        <p:spPr>
          <a:xfrm>
            <a:off x="457200" y="1200150"/>
            <a:ext cx="8229600" cy="3394471"/>
          </a:xfrm>
          <a:prstGeom prst="rect">
            <a:avLst/>
          </a:prstGeom>
          <a:noFill/>
          <a:ln>
            <a:noFill/>
          </a:ln>
        </p:spPr>
        <p:txBody>
          <a:bodyPr spcFirstLastPara="1" wrap="square" lIns="91425" tIns="91425" rIns="91425" bIns="91425"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3" name="Shape 53"/>
          <p:cNvSpPr txBox="1">
            <a:spLocks noGrp="1"/>
          </p:cNvSpPr>
          <p:nvPr>
            <p:ph type="dt" idx="10"/>
          </p:nvPr>
        </p:nvSpPr>
        <p:spPr>
          <a:xfrm>
            <a:off x="457200" y="4683919"/>
            <a:ext cx="2133600" cy="357187"/>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4" name="Shape 54"/>
          <p:cNvSpPr txBox="1">
            <a:spLocks noGrp="1"/>
          </p:cNvSpPr>
          <p:nvPr>
            <p:ph type="ftr" idx="11"/>
          </p:nvPr>
        </p:nvSpPr>
        <p:spPr>
          <a:xfrm>
            <a:off x="3124200" y="4683919"/>
            <a:ext cx="2895600" cy="357187"/>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5" name="Shape 55"/>
          <p:cNvSpPr txBox="1">
            <a:spLocks noGrp="1"/>
          </p:cNvSpPr>
          <p:nvPr>
            <p:ph type="sldNum" idx="12"/>
          </p:nvPr>
        </p:nvSpPr>
        <p:spPr>
          <a:xfrm>
            <a:off x="6553200" y="4683919"/>
            <a:ext cx="2133600" cy="357187"/>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9pPr>
          </a:lstStyle>
          <a:p>
            <a:pPr marL="0" lvl="0" indent="0">
              <a:spcBef>
                <a:spcPts val="0"/>
              </a:spcBef>
              <a:spcAft>
                <a:spcPts val="0"/>
              </a:spcAft>
              <a:buNone/>
            </a:pPr>
            <a:fld id="{00000000-1234-1234-1234-123412341234}" type="slidenum">
              <a:rPr lang="en"/>
              <a:t>‹#›</a:t>
            </a:fld>
            <a:endParaRPr>
              <a:solidFill>
                <a:srgbClr val="000000"/>
              </a:solidFill>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hyperlink" Target="http://www.youtube.com/watch?v=ikGVWEvUzNM" TargetMode="External"/><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2.jp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4.jpg"/></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13.xml"/><Relationship Id="rId5" Type="http://schemas.openxmlformats.org/officeDocument/2006/relationships/image" Target="../media/image7.jpg"/><Relationship Id="rId4" Type="http://schemas.openxmlformats.org/officeDocument/2006/relationships/image" Target="../media/image6.jpg"/></Relationships>
</file>

<file path=ppt/slides/_rels/slide6.xml.rels><?xml version="1.0" encoding="UTF-8" standalone="yes"?>
<Relationships xmlns="http://schemas.openxmlformats.org/package/2006/relationships"><Relationship Id="rId3" Type="http://schemas.openxmlformats.org/officeDocument/2006/relationships/hyperlink" Target="http://www.youtube.com/watch?v=TWFgNi_pUYs" TargetMode="External"/><Relationship Id="rId2" Type="http://schemas.openxmlformats.org/officeDocument/2006/relationships/notesSlide" Target="../notesSlides/notesSlide6.xml"/><Relationship Id="rId1" Type="http://schemas.openxmlformats.org/officeDocument/2006/relationships/slideLayout" Target="../slideLayouts/slideLayout14.xml"/><Relationship Id="rId4" Type="http://schemas.openxmlformats.org/officeDocument/2006/relationships/image" Target="../media/image8.jpg"/></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Shape 134"/>
          <p:cNvSpPr txBox="1"/>
          <p:nvPr/>
        </p:nvSpPr>
        <p:spPr>
          <a:xfrm>
            <a:off x="0" y="0"/>
            <a:ext cx="9144000" cy="1378200"/>
          </a:xfrm>
          <a:prstGeom prst="rect">
            <a:avLst/>
          </a:prstGeom>
          <a:solidFill>
            <a:schemeClr val="dk1"/>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135" name="Shape 135"/>
          <p:cNvSpPr/>
          <p:nvPr/>
        </p:nvSpPr>
        <p:spPr>
          <a:xfrm>
            <a:off x="179375" y="141680"/>
            <a:ext cx="8614716" cy="843234"/>
          </a:xfrm>
          <a:prstGeom prst="rect">
            <a:avLst/>
          </a:prstGeom>
        </p:spPr>
        <p:txBody>
          <a:bodyPr>
            <a:prstTxWarp prst="textPlain">
              <a:avLst/>
            </a:prstTxWarp>
          </a:bodyPr>
          <a:lstStyle/>
          <a:p>
            <a:pPr lvl="0" algn="l"/>
            <a:r>
              <a:rPr b="0" i="0">
                <a:ln w="28575" cap="flat" cmpd="sng">
                  <a:solidFill>
                    <a:schemeClr val="lt1"/>
                  </a:solidFill>
                  <a:prstDash val="solid"/>
                  <a:miter lim="800000"/>
                  <a:headEnd type="none" w="sm" len="sm"/>
                  <a:tailEnd type="none" w="sm" len="sm"/>
                </a:ln>
                <a:solidFill>
                  <a:schemeClr val="dk1"/>
                </a:solidFill>
                <a:latin typeface="Arial Black"/>
              </a:rPr>
              <a:t>Identity</a:t>
            </a:r>
          </a:p>
        </p:txBody>
      </p:sp>
      <p:pic>
        <p:nvPicPr>
          <p:cNvPr id="136" name="Shape 136"/>
          <p:cNvPicPr preferRelativeResize="0"/>
          <p:nvPr/>
        </p:nvPicPr>
        <p:blipFill>
          <a:blip r:embed="rId3">
            <a:alphaModFix/>
          </a:blip>
          <a:stretch>
            <a:fillRect/>
          </a:stretch>
        </p:blipFill>
        <p:spPr>
          <a:xfrm>
            <a:off x="1632125" y="1684700"/>
            <a:ext cx="5879726" cy="3307349"/>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Shape 201"/>
          <p:cNvSpPr txBox="1">
            <a:spLocks noGrp="1"/>
          </p:cNvSpPr>
          <p:nvPr>
            <p:ph type="title"/>
          </p:nvPr>
        </p:nvSpPr>
        <p:spPr>
          <a:xfrm>
            <a:off x="179375" y="68550"/>
            <a:ext cx="8785200" cy="1353600"/>
          </a:xfrm>
          <a:prstGeom prst="rect">
            <a:avLst/>
          </a:prstGeom>
          <a:solidFill>
            <a:srgbClr val="00FF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2"/>
              </a:buClr>
              <a:buSzPts val="4400"/>
              <a:buFont typeface="Arial"/>
              <a:buNone/>
            </a:pPr>
            <a:r>
              <a:rPr lang="en"/>
              <a:t>FOUR CORNERS </a:t>
            </a:r>
            <a:endParaRPr/>
          </a:p>
        </p:txBody>
      </p:sp>
      <p:sp>
        <p:nvSpPr>
          <p:cNvPr id="202" name="Shape 202"/>
          <p:cNvSpPr txBox="1"/>
          <p:nvPr/>
        </p:nvSpPr>
        <p:spPr>
          <a:xfrm>
            <a:off x="5182325" y="1499825"/>
            <a:ext cx="3691800" cy="3347100"/>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66"/>
              </a:buClr>
              <a:buSzPts val="2400"/>
              <a:buFont typeface="Arial"/>
              <a:buNone/>
            </a:pPr>
            <a:r>
              <a:rPr lang="en" sz="3600"/>
              <a:t>Most of my values and beliefs stem from what my family has taught me to be important.</a:t>
            </a:r>
            <a:endParaRPr sz="2400"/>
          </a:p>
        </p:txBody>
      </p:sp>
      <p:pic>
        <p:nvPicPr>
          <p:cNvPr id="203" name="Shape 203"/>
          <p:cNvPicPr preferRelativeResize="0"/>
          <p:nvPr/>
        </p:nvPicPr>
        <p:blipFill>
          <a:blip r:embed="rId3">
            <a:alphaModFix/>
          </a:blip>
          <a:stretch>
            <a:fillRect/>
          </a:stretch>
        </p:blipFill>
        <p:spPr>
          <a:xfrm>
            <a:off x="152400" y="1574550"/>
            <a:ext cx="4877525" cy="3254224"/>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2"/>
                                        </p:tgtEl>
                                        <p:attrNameLst>
                                          <p:attrName>style.visibility</p:attrName>
                                        </p:attrNameLst>
                                      </p:cBhvr>
                                      <p:to>
                                        <p:strVal val="visible"/>
                                      </p:to>
                                    </p:set>
                                    <p:animEffect transition="in" filter="fade">
                                      <p:cBhvr>
                                        <p:cTn id="7" dur="500"/>
                                        <p:tgtEl>
                                          <p:spTgt spid="2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Shape 208"/>
          <p:cNvSpPr txBox="1">
            <a:spLocks noGrp="1"/>
          </p:cNvSpPr>
          <p:nvPr>
            <p:ph type="title"/>
          </p:nvPr>
        </p:nvSpPr>
        <p:spPr>
          <a:xfrm>
            <a:off x="179375" y="68550"/>
            <a:ext cx="8785200" cy="1353600"/>
          </a:xfrm>
          <a:prstGeom prst="rect">
            <a:avLst/>
          </a:prstGeom>
          <a:solidFill>
            <a:srgbClr val="00FF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2"/>
              </a:buClr>
              <a:buSzPts val="4400"/>
              <a:buFont typeface="Arial"/>
              <a:buNone/>
            </a:pPr>
            <a:r>
              <a:rPr lang="en"/>
              <a:t>FOUR CORNERS </a:t>
            </a:r>
            <a:endParaRPr/>
          </a:p>
        </p:txBody>
      </p:sp>
      <p:sp>
        <p:nvSpPr>
          <p:cNvPr id="209" name="Shape 209"/>
          <p:cNvSpPr txBox="1"/>
          <p:nvPr/>
        </p:nvSpPr>
        <p:spPr>
          <a:xfrm>
            <a:off x="5182325" y="1499825"/>
            <a:ext cx="3691800" cy="3347100"/>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66"/>
              </a:buClr>
              <a:buSzPts val="2400"/>
              <a:buFont typeface="Arial"/>
              <a:buNone/>
            </a:pPr>
            <a:r>
              <a:rPr lang="en" sz="3600"/>
              <a:t>You can usually figure out a person’s identity by looking at their appearance. </a:t>
            </a:r>
            <a:endParaRPr sz="2400"/>
          </a:p>
        </p:txBody>
      </p:sp>
      <p:pic>
        <p:nvPicPr>
          <p:cNvPr id="210" name="Shape 210"/>
          <p:cNvPicPr preferRelativeResize="0"/>
          <p:nvPr/>
        </p:nvPicPr>
        <p:blipFill rotWithShape="1">
          <a:blip r:embed="rId3">
            <a:alphaModFix/>
          </a:blip>
          <a:srcRect t="16639" b="16639"/>
          <a:stretch/>
        </p:blipFill>
        <p:spPr>
          <a:xfrm>
            <a:off x="179375" y="1592700"/>
            <a:ext cx="4877525" cy="3254224"/>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9"/>
                                        </p:tgtEl>
                                        <p:attrNameLst>
                                          <p:attrName>style.visibility</p:attrName>
                                        </p:attrNameLst>
                                      </p:cBhvr>
                                      <p:to>
                                        <p:strVal val="visible"/>
                                      </p:to>
                                    </p:set>
                                    <p:animEffect transition="in" filter="fade">
                                      <p:cBhvr>
                                        <p:cTn id="7" dur="500"/>
                                        <p:tgtEl>
                                          <p:spTgt spid="2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Shape 215"/>
          <p:cNvSpPr txBox="1">
            <a:spLocks noGrp="1"/>
          </p:cNvSpPr>
          <p:nvPr>
            <p:ph type="title"/>
          </p:nvPr>
        </p:nvSpPr>
        <p:spPr>
          <a:xfrm>
            <a:off x="179375" y="68550"/>
            <a:ext cx="8785200" cy="1353600"/>
          </a:xfrm>
          <a:prstGeom prst="rect">
            <a:avLst/>
          </a:prstGeom>
          <a:solidFill>
            <a:srgbClr val="00FF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2"/>
              </a:buClr>
              <a:buSzPts val="4400"/>
              <a:buFont typeface="Arial"/>
              <a:buNone/>
            </a:pPr>
            <a:r>
              <a:rPr lang="en"/>
              <a:t>FOUR CORNERS </a:t>
            </a:r>
            <a:endParaRPr/>
          </a:p>
        </p:txBody>
      </p:sp>
      <p:sp>
        <p:nvSpPr>
          <p:cNvPr id="216" name="Shape 216"/>
          <p:cNvSpPr txBox="1"/>
          <p:nvPr/>
        </p:nvSpPr>
        <p:spPr>
          <a:xfrm>
            <a:off x="5182325" y="1499825"/>
            <a:ext cx="3691800" cy="3347100"/>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66"/>
              </a:buClr>
              <a:buSzPts val="2400"/>
              <a:buFont typeface="Arial"/>
              <a:buNone/>
            </a:pPr>
            <a:r>
              <a:rPr lang="en" sz="3600"/>
              <a:t>My true identity is not the same as what others might perceive it to be.</a:t>
            </a:r>
            <a:endParaRPr sz="2400"/>
          </a:p>
        </p:txBody>
      </p:sp>
      <p:pic>
        <p:nvPicPr>
          <p:cNvPr id="217" name="Shape 217"/>
          <p:cNvPicPr preferRelativeResize="0"/>
          <p:nvPr/>
        </p:nvPicPr>
        <p:blipFill rotWithShape="1">
          <a:blip r:embed="rId3">
            <a:alphaModFix/>
          </a:blip>
          <a:srcRect t="26793" b="26793"/>
          <a:stretch/>
        </p:blipFill>
        <p:spPr>
          <a:xfrm>
            <a:off x="179375" y="1592700"/>
            <a:ext cx="4877525" cy="3254224"/>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6"/>
                                        </p:tgtEl>
                                        <p:attrNameLst>
                                          <p:attrName>style.visibility</p:attrName>
                                        </p:attrNameLst>
                                      </p:cBhvr>
                                      <p:to>
                                        <p:strVal val="visible"/>
                                      </p:to>
                                    </p:set>
                                    <p:animEffect transition="in" filter="fade">
                                      <p:cBhvr>
                                        <p:cTn id="7" dur="500"/>
                                        <p:tgtEl>
                                          <p:spTgt spid="2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Shape 222"/>
          <p:cNvSpPr txBox="1">
            <a:spLocks noGrp="1"/>
          </p:cNvSpPr>
          <p:nvPr>
            <p:ph type="title"/>
          </p:nvPr>
        </p:nvSpPr>
        <p:spPr>
          <a:xfrm>
            <a:off x="179375" y="68550"/>
            <a:ext cx="8785200" cy="1353600"/>
          </a:xfrm>
          <a:prstGeom prst="rect">
            <a:avLst/>
          </a:prstGeom>
          <a:solidFill>
            <a:srgbClr val="00FF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2"/>
              </a:buClr>
              <a:buSzPts val="4400"/>
              <a:buFont typeface="Arial"/>
              <a:buNone/>
            </a:pPr>
            <a:r>
              <a:rPr lang="en"/>
              <a:t>FOUR CORNERS </a:t>
            </a:r>
            <a:endParaRPr/>
          </a:p>
        </p:txBody>
      </p:sp>
      <p:sp>
        <p:nvSpPr>
          <p:cNvPr id="223" name="Shape 223"/>
          <p:cNvSpPr txBox="1"/>
          <p:nvPr/>
        </p:nvSpPr>
        <p:spPr>
          <a:xfrm>
            <a:off x="5182325" y="1499825"/>
            <a:ext cx="3691800" cy="3347100"/>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66"/>
              </a:buClr>
              <a:buSzPts val="2400"/>
              <a:buFont typeface="Arial"/>
              <a:buNone/>
            </a:pPr>
            <a:r>
              <a:rPr lang="en" sz="3600"/>
              <a:t>A person’s identity stays the same throughout his/her life.</a:t>
            </a:r>
            <a:endParaRPr sz="2400"/>
          </a:p>
        </p:txBody>
      </p:sp>
      <p:pic>
        <p:nvPicPr>
          <p:cNvPr id="224" name="Shape 224"/>
          <p:cNvPicPr preferRelativeResize="0"/>
          <p:nvPr/>
        </p:nvPicPr>
        <p:blipFill rotWithShape="1">
          <a:blip r:embed="rId3">
            <a:alphaModFix/>
          </a:blip>
          <a:srcRect t="7869" b="7869"/>
          <a:stretch/>
        </p:blipFill>
        <p:spPr>
          <a:xfrm>
            <a:off x="179375" y="1592700"/>
            <a:ext cx="4877524" cy="3254224"/>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3"/>
                                        </p:tgtEl>
                                        <p:attrNameLst>
                                          <p:attrName>style.visibility</p:attrName>
                                        </p:attrNameLst>
                                      </p:cBhvr>
                                      <p:to>
                                        <p:strVal val="visible"/>
                                      </p:to>
                                    </p:set>
                                    <p:animEffect transition="in" filter="fade">
                                      <p:cBhvr>
                                        <p:cTn id="7" dur="500"/>
                                        <p:tgtEl>
                                          <p:spTgt spid="2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Shape 229"/>
          <p:cNvSpPr txBox="1">
            <a:spLocks noGrp="1"/>
          </p:cNvSpPr>
          <p:nvPr>
            <p:ph type="title"/>
          </p:nvPr>
        </p:nvSpPr>
        <p:spPr>
          <a:xfrm>
            <a:off x="179375" y="68550"/>
            <a:ext cx="8785200" cy="1353600"/>
          </a:xfrm>
          <a:prstGeom prst="rect">
            <a:avLst/>
          </a:prstGeom>
          <a:solidFill>
            <a:srgbClr val="00FF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2"/>
              </a:buClr>
              <a:buSzPts val="4400"/>
              <a:buFont typeface="Arial"/>
              <a:buNone/>
            </a:pPr>
            <a:r>
              <a:rPr lang="en"/>
              <a:t>FOUR CORNERS </a:t>
            </a:r>
            <a:endParaRPr/>
          </a:p>
        </p:txBody>
      </p:sp>
      <p:sp>
        <p:nvSpPr>
          <p:cNvPr id="230" name="Shape 230"/>
          <p:cNvSpPr txBox="1"/>
          <p:nvPr/>
        </p:nvSpPr>
        <p:spPr>
          <a:xfrm>
            <a:off x="5182325" y="1499825"/>
            <a:ext cx="3691800" cy="3347100"/>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66"/>
              </a:buClr>
              <a:buSzPts val="2400"/>
              <a:buFont typeface="Arial"/>
              <a:buNone/>
            </a:pPr>
            <a:r>
              <a:rPr lang="en" sz="3600"/>
              <a:t>You can learn a lot about someone by their friendships. </a:t>
            </a:r>
            <a:endParaRPr sz="2400"/>
          </a:p>
        </p:txBody>
      </p:sp>
      <p:pic>
        <p:nvPicPr>
          <p:cNvPr id="231" name="Shape 231"/>
          <p:cNvPicPr preferRelativeResize="0"/>
          <p:nvPr/>
        </p:nvPicPr>
        <p:blipFill rotWithShape="1">
          <a:blip r:embed="rId3">
            <a:alphaModFix/>
          </a:blip>
          <a:srcRect t="3471" b="3471"/>
          <a:stretch/>
        </p:blipFill>
        <p:spPr>
          <a:xfrm>
            <a:off x="179375" y="1592700"/>
            <a:ext cx="4877524" cy="3254224"/>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0"/>
                                        </p:tgtEl>
                                        <p:attrNameLst>
                                          <p:attrName>style.visibility</p:attrName>
                                        </p:attrNameLst>
                                      </p:cBhvr>
                                      <p:to>
                                        <p:strVal val="visible"/>
                                      </p:to>
                                    </p:set>
                                    <p:animEffect transition="in" filter="fade">
                                      <p:cBhvr>
                                        <p:cTn id="7" dur="500"/>
                                        <p:tgtEl>
                                          <p:spTgt spid="2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Shape 236"/>
          <p:cNvSpPr txBox="1">
            <a:spLocks noGrp="1"/>
          </p:cNvSpPr>
          <p:nvPr>
            <p:ph type="title"/>
          </p:nvPr>
        </p:nvSpPr>
        <p:spPr>
          <a:xfrm>
            <a:off x="179375" y="68550"/>
            <a:ext cx="8785200" cy="823800"/>
          </a:xfrm>
          <a:prstGeom prst="rect">
            <a:avLst/>
          </a:prstGeom>
          <a:solidFill>
            <a:srgbClr val="00FF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2"/>
              </a:buClr>
              <a:buSzPts val="4400"/>
              <a:buFont typeface="Arial"/>
              <a:buNone/>
            </a:pPr>
            <a:r>
              <a:rPr lang="en"/>
              <a:t>A Wearer of Many HATS</a:t>
            </a:r>
            <a:endParaRPr/>
          </a:p>
        </p:txBody>
      </p:sp>
      <p:sp>
        <p:nvSpPr>
          <p:cNvPr id="238" name="Shape 238"/>
          <p:cNvSpPr txBox="1"/>
          <p:nvPr/>
        </p:nvSpPr>
        <p:spPr>
          <a:xfrm>
            <a:off x="116325" y="1060325"/>
            <a:ext cx="7146600" cy="3864600"/>
          </a:xfrm>
          <a:prstGeom prst="rect">
            <a:avLst/>
          </a:prstGeom>
          <a:noFill/>
          <a:ln>
            <a:noFill/>
          </a:ln>
        </p:spPr>
        <p:txBody>
          <a:bodyPr spcFirstLastPara="1" wrap="square" lIns="91425" tIns="91425" rIns="91425" bIns="91425" anchor="ctr" anchorCtr="0">
            <a:noAutofit/>
          </a:bodyPr>
          <a:lstStyle/>
          <a:p>
            <a:pPr marL="457200" lvl="0" indent="-381000" rtl="0">
              <a:spcBef>
                <a:spcPts val="0"/>
              </a:spcBef>
              <a:spcAft>
                <a:spcPts val="0"/>
              </a:spcAft>
              <a:buSzPts val="2400"/>
              <a:buAutoNum type="arabicPeriod"/>
            </a:pPr>
            <a:endParaRPr sz="2400" b="1" dirty="0"/>
          </a:p>
        </p:txBody>
      </p:sp>
      <p:pic>
        <p:nvPicPr>
          <p:cNvPr id="2" name="Picture 1" descr="Screen Shot 2018-05-07 at 10.52.07.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07781" y="1060325"/>
            <a:ext cx="4527934" cy="3903391"/>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Shape 141"/>
          <p:cNvSpPr txBox="1">
            <a:spLocks noGrp="1"/>
          </p:cNvSpPr>
          <p:nvPr>
            <p:ph type="ctrTitle"/>
          </p:nvPr>
        </p:nvSpPr>
        <p:spPr>
          <a:xfrm>
            <a:off x="754275" y="151494"/>
            <a:ext cx="7772400" cy="1102500"/>
          </a:xfrm>
          <a:prstGeom prst="rect">
            <a:avLst/>
          </a:prstGeom>
        </p:spPr>
        <p:txBody>
          <a:bodyPr spcFirstLastPara="1" wrap="square" lIns="91425" tIns="91425" rIns="91425" bIns="91425" anchor="ctr" anchorCtr="0">
            <a:noAutofit/>
          </a:bodyPr>
          <a:lstStyle/>
          <a:p>
            <a:pPr marL="0" lvl="0" indent="0" algn="l" rtl="0">
              <a:lnSpc>
                <a:spcPct val="115000"/>
              </a:lnSpc>
              <a:spcBef>
                <a:spcPts val="0"/>
              </a:spcBef>
              <a:spcAft>
                <a:spcPts val="0"/>
              </a:spcAft>
              <a:buClr>
                <a:schemeClr val="dk1"/>
              </a:buClr>
              <a:buSzPts val="1100"/>
              <a:buFont typeface="Arial"/>
              <a:buNone/>
            </a:pPr>
            <a:r>
              <a:rPr lang="en" sz="2300">
                <a:solidFill>
                  <a:srgbClr val="000000"/>
                </a:solidFill>
                <a:latin typeface="Roboto"/>
                <a:ea typeface="Roboto"/>
                <a:cs typeface="Roboto"/>
                <a:sym typeface="Roboto"/>
              </a:rPr>
              <a:t>Identity SHORT FILM (Award Winning Inspirational Short)</a:t>
            </a:r>
            <a:endParaRPr sz="2300">
              <a:solidFill>
                <a:srgbClr val="000000"/>
              </a:solidFill>
              <a:latin typeface="Roboto"/>
              <a:ea typeface="Roboto"/>
              <a:cs typeface="Roboto"/>
              <a:sym typeface="Roboto"/>
            </a:endParaRPr>
          </a:p>
          <a:p>
            <a:pPr marL="0" lvl="0" indent="0">
              <a:spcBef>
                <a:spcPts val="0"/>
              </a:spcBef>
              <a:spcAft>
                <a:spcPts val="0"/>
              </a:spcAft>
              <a:buNone/>
            </a:pPr>
            <a:endParaRPr/>
          </a:p>
        </p:txBody>
      </p:sp>
      <p:pic>
        <p:nvPicPr>
          <p:cNvPr id="142" name="Shape 142" descr="Follow the filmmaker: @kjadames  &quot;Living in a world where everybody wears masks due to lack of self-identity, a brave girl encounters the truth that sets her free&quot;    &quot;Identity&quot; is a project made for the youth in schools.   Inspirational Student Short film shot on a Canon 7d mostly with a 24-70mm 2.8L lens   Written and Directed by: KJ Adames Produced by: Stella Davis  Girl: RUTHY CEPEDA  Professor A: Jaime Taveras Chess teacher: Jonathan Castano  Shot on a Canon 7d sound recorded on an h4n  Thanks to UCF Film department.  Post your thoughts below. Share this with the youth.  Instagram: @kjadames Facebook: http://www.facebook.com/kjadames Twitter: @kjadames" title="Identity SHORT FILM (Award Winning Inspirational Short)">
            <a:hlinkClick r:id="rId3"/>
          </p:cNvPr>
          <p:cNvPicPr preferRelativeResize="0"/>
          <p:nvPr/>
        </p:nvPicPr>
        <p:blipFill>
          <a:blip r:embed="rId4">
            <a:alphaModFix/>
          </a:blip>
          <a:stretch>
            <a:fillRect/>
          </a:stretch>
        </p:blipFill>
        <p:spPr>
          <a:xfrm>
            <a:off x="2033088" y="760275"/>
            <a:ext cx="5214775" cy="391107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Shape 147"/>
          <p:cNvSpPr txBox="1">
            <a:spLocks noGrp="1"/>
          </p:cNvSpPr>
          <p:nvPr>
            <p:ph type="ctrTitle"/>
          </p:nvPr>
        </p:nvSpPr>
        <p:spPr>
          <a:xfrm>
            <a:off x="754275" y="151494"/>
            <a:ext cx="7772400" cy="1102500"/>
          </a:xfrm>
          <a:prstGeom prst="rect">
            <a:avLst/>
          </a:prstGeom>
        </p:spPr>
        <p:txBody>
          <a:bodyPr spcFirstLastPara="1" wrap="square" lIns="91425" tIns="91425" rIns="91425" bIns="91425" anchor="ctr" anchorCtr="0">
            <a:noAutofit/>
          </a:bodyPr>
          <a:lstStyle/>
          <a:p>
            <a:pPr marL="0" lvl="0" indent="0" rtl="0">
              <a:lnSpc>
                <a:spcPct val="115000"/>
              </a:lnSpc>
              <a:spcBef>
                <a:spcPts val="0"/>
              </a:spcBef>
              <a:spcAft>
                <a:spcPts val="0"/>
              </a:spcAft>
              <a:buClr>
                <a:schemeClr val="dk1"/>
              </a:buClr>
              <a:buSzPts val="1100"/>
              <a:buFont typeface="Arial"/>
              <a:buNone/>
            </a:pPr>
            <a:r>
              <a:rPr lang="en" sz="3000" b="1">
                <a:solidFill>
                  <a:schemeClr val="dk1"/>
                </a:solidFill>
                <a:latin typeface="Trebuchet MS"/>
                <a:ea typeface="Trebuchet MS"/>
                <a:cs typeface="Trebuchet MS"/>
                <a:sym typeface="Trebuchet MS"/>
              </a:rPr>
              <a:t>DISCUSSION</a:t>
            </a:r>
            <a:endParaRPr sz="3000" b="1">
              <a:solidFill>
                <a:schemeClr val="dk1"/>
              </a:solidFill>
              <a:latin typeface="Trebuchet MS"/>
              <a:ea typeface="Trebuchet MS"/>
              <a:cs typeface="Trebuchet MS"/>
              <a:sym typeface="Trebuchet MS"/>
            </a:endParaRPr>
          </a:p>
          <a:p>
            <a:pPr marL="0" lvl="0" indent="0" rtl="0">
              <a:spcBef>
                <a:spcPts val="0"/>
              </a:spcBef>
              <a:spcAft>
                <a:spcPts val="0"/>
              </a:spcAft>
              <a:buNone/>
            </a:pPr>
            <a:endParaRPr/>
          </a:p>
        </p:txBody>
      </p:sp>
      <p:sp>
        <p:nvSpPr>
          <p:cNvPr id="148" name="Shape 148"/>
          <p:cNvSpPr txBox="1"/>
          <p:nvPr/>
        </p:nvSpPr>
        <p:spPr>
          <a:xfrm>
            <a:off x="202500" y="2376750"/>
            <a:ext cx="8399100" cy="956400"/>
          </a:xfrm>
          <a:prstGeom prst="rect">
            <a:avLst/>
          </a:prstGeom>
          <a:noFill/>
          <a:ln>
            <a:noFill/>
          </a:ln>
        </p:spPr>
        <p:txBody>
          <a:bodyPr spcFirstLastPara="1" wrap="square" lIns="91425" tIns="91425" rIns="91425" bIns="91425" anchor="ctr" anchorCtr="0">
            <a:noAutofit/>
          </a:bodyPr>
          <a:lstStyle/>
          <a:p>
            <a:pPr marL="0" marR="355600" lvl="0" indent="0" rtl="0">
              <a:lnSpc>
                <a:spcPct val="115000"/>
              </a:lnSpc>
              <a:spcBef>
                <a:spcPts val="0"/>
              </a:spcBef>
              <a:spcAft>
                <a:spcPts val="0"/>
              </a:spcAft>
              <a:buNone/>
            </a:pPr>
            <a:endParaRPr sz="3000" b="1"/>
          </a:p>
          <a:p>
            <a:pPr marL="0" marR="355600" lvl="0" indent="0" rtl="0">
              <a:lnSpc>
                <a:spcPct val="115000"/>
              </a:lnSpc>
              <a:spcBef>
                <a:spcPts val="300"/>
              </a:spcBef>
              <a:spcAft>
                <a:spcPts val="0"/>
              </a:spcAft>
              <a:buNone/>
            </a:pPr>
            <a:endParaRPr sz="3000" b="1"/>
          </a:p>
          <a:p>
            <a:pPr marL="0" marR="355600" lvl="0" indent="0" rtl="0">
              <a:lnSpc>
                <a:spcPct val="115000"/>
              </a:lnSpc>
              <a:spcBef>
                <a:spcPts val="300"/>
              </a:spcBef>
              <a:spcAft>
                <a:spcPts val="0"/>
              </a:spcAft>
              <a:buNone/>
            </a:pPr>
            <a:r>
              <a:rPr lang="en" sz="3000" b="1"/>
              <a:t>What was happening in the film?</a:t>
            </a:r>
            <a:endParaRPr sz="3000" b="1"/>
          </a:p>
          <a:p>
            <a:pPr marL="0" marR="355600" lvl="0" indent="0" rtl="0">
              <a:lnSpc>
                <a:spcPct val="115000"/>
              </a:lnSpc>
              <a:spcBef>
                <a:spcPts val="300"/>
              </a:spcBef>
              <a:spcAft>
                <a:spcPts val="0"/>
              </a:spcAft>
              <a:buNone/>
            </a:pPr>
            <a:endParaRPr sz="3000" b="1"/>
          </a:p>
          <a:p>
            <a:pPr marL="0" marR="355600" lvl="0" indent="0" rtl="0">
              <a:lnSpc>
                <a:spcPct val="115000"/>
              </a:lnSpc>
              <a:spcBef>
                <a:spcPts val="300"/>
              </a:spcBef>
              <a:spcAft>
                <a:spcPts val="300"/>
              </a:spcAft>
              <a:buNone/>
            </a:pPr>
            <a:endParaRPr sz="3000" b="1"/>
          </a:p>
        </p:txBody>
      </p:sp>
      <p:sp>
        <p:nvSpPr>
          <p:cNvPr id="149" name="Shape 149"/>
          <p:cNvSpPr txBox="1"/>
          <p:nvPr/>
        </p:nvSpPr>
        <p:spPr>
          <a:xfrm>
            <a:off x="202500" y="3889875"/>
            <a:ext cx="8609700" cy="956400"/>
          </a:xfrm>
          <a:prstGeom prst="rect">
            <a:avLst/>
          </a:prstGeom>
          <a:noFill/>
          <a:ln>
            <a:noFill/>
          </a:ln>
        </p:spPr>
        <p:txBody>
          <a:bodyPr spcFirstLastPara="1" wrap="square" lIns="91425" tIns="91425" rIns="91425" bIns="91425" anchor="ctr" anchorCtr="0">
            <a:noAutofit/>
          </a:bodyPr>
          <a:lstStyle/>
          <a:p>
            <a:pPr marL="0" marR="355600" lvl="0" indent="0" rtl="0">
              <a:lnSpc>
                <a:spcPct val="115000"/>
              </a:lnSpc>
              <a:spcBef>
                <a:spcPts val="0"/>
              </a:spcBef>
              <a:spcAft>
                <a:spcPts val="0"/>
              </a:spcAft>
              <a:buNone/>
            </a:pPr>
            <a:r>
              <a:rPr lang="en" sz="3000" b="1">
                <a:solidFill>
                  <a:srgbClr val="FFFF00"/>
                </a:solidFill>
              </a:rPr>
              <a:t>What did the yellow masks mean?</a:t>
            </a:r>
            <a:endParaRPr sz="3000" b="1">
              <a:solidFill>
                <a:srgbClr val="FFFF00"/>
              </a:solidFill>
            </a:endParaRPr>
          </a:p>
          <a:p>
            <a:pPr marL="0" marR="355600" lvl="0" indent="0" rtl="0">
              <a:lnSpc>
                <a:spcPct val="115000"/>
              </a:lnSpc>
              <a:spcBef>
                <a:spcPts val="300"/>
              </a:spcBef>
              <a:spcAft>
                <a:spcPts val="0"/>
              </a:spcAft>
              <a:buNone/>
            </a:pPr>
            <a:endParaRPr sz="3000" b="1">
              <a:solidFill>
                <a:schemeClr val="dk1"/>
              </a:solidFill>
            </a:endParaRPr>
          </a:p>
          <a:p>
            <a:pPr marL="0" marR="355600" lvl="0" indent="0" rtl="0">
              <a:lnSpc>
                <a:spcPct val="115000"/>
              </a:lnSpc>
              <a:spcBef>
                <a:spcPts val="300"/>
              </a:spcBef>
              <a:spcAft>
                <a:spcPts val="300"/>
              </a:spcAft>
              <a:buNone/>
            </a:pPr>
            <a:endParaRPr/>
          </a:p>
        </p:txBody>
      </p:sp>
      <p:sp>
        <p:nvSpPr>
          <p:cNvPr id="150" name="Shape 150"/>
          <p:cNvSpPr txBox="1"/>
          <p:nvPr/>
        </p:nvSpPr>
        <p:spPr>
          <a:xfrm>
            <a:off x="202500" y="840450"/>
            <a:ext cx="8739000" cy="1536300"/>
          </a:xfrm>
          <a:prstGeom prst="rect">
            <a:avLst/>
          </a:prstGeom>
          <a:noFill/>
          <a:ln>
            <a:noFill/>
          </a:ln>
        </p:spPr>
        <p:txBody>
          <a:bodyPr spcFirstLastPara="1" wrap="square" lIns="91425" tIns="91425" rIns="91425" bIns="91425" anchor="ctr" anchorCtr="0">
            <a:noAutofit/>
          </a:bodyPr>
          <a:lstStyle/>
          <a:p>
            <a:pPr marL="0" marR="355600" lvl="0" indent="0" rtl="0">
              <a:lnSpc>
                <a:spcPct val="115000"/>
              </a:lnSpc>
              <a:spcBef>
                <a:spcPts val="0"/>
              </a:spcBef>
              <a:spcAft>
                <a:spcPts val="300"/>
              </a:spcAft>
              <a:buNone/>
            </a:pPr>
            <a:r>
              <a:rPr lang="en" sz="3000" b="1">
                <a:solidFill>
                  <a:srgbClr val="F3F3F3"/>
                </a:solidFill>
              </a:rPr>
              <a:t>Why do you think everyone was wearing a mask?</a:t>
            </a:r>
            <a:endParaRPr>
              <a:solidFill>
                <a:srgbClr val="F3F3F3"/>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149"/>
                                        </p:tgtEl>
                                        <p:attrNameLst>
                                          <p:attrName>style.visibility</p:attrName>
                                        </p:attrNameLst>
                                      </p:cBhvr>
                                      <p:to>
                                        <p:strVal val="visible"/>
                                      </p:to>
                                    </p:set>
                                    <p:animEffect transition="in" filter="fade">
                                      <p:cBhvr>
                                        <p:cTn id="11" dur="1000"/>
                                        <p:tgtEl>
                                          <p:spTgt spid="1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Shape 155"/>
          <p:cNvSpPr txBox="1">
            <a:spLocks noGrp="1"/>
          </p:cNvSpPr>
          <p:nvPr>
            <p:ph type="ctrTitle"/>
          </p:nvPr>
        </p:nvSpPr>
        <p:spPr>
          <a:xfrm>
            <a:off x="754275" y="151494"/>
            <a:ext cx="7772400" cy="1102500"/>
          </a:xfrm>
          <a:prstGeom prst="rect">
            <a:avLst/>
          </a:prstGeom>
        </p:spPr>
        <p:txBody>
          <a:bodyPr spcFirstLastPara="1" wrap="square" lIns="91425" tIns="91425" rIns="91425" bIns="91425" anchor="ctr" anchorCtr="0">
            <a:noAutofit/>
          </a:bodyPr>
          <a:lstStyle/>
          <a:p>
            <a:pPr marL="0" lvl="0" indent="0" rtl="0">
              <a:lnSpc>
                <a:spcPct val="115000"/>
              </a:lnSpc>
              <a:spcBef>
                <a:spcPts val="0"/>
              </a:spcBef>
              <a:spcAft>
                <a:spcPts val="0"/>
              </a:spcAft>
              <a:buNone/>
            </a:pPr>
            <a:r>
              <a:rPr lang="en" sz="3000" b="1">
                <a:solidFill>
                  <a:schemeClr val="dk1"/>
                </a:solidFill>
                <a:latin typeface="Trebuchet MS"/>
                <a:ea typeface="Trebuchet MS"/>
                <a:cs typeface="Trebuchet MS"/>
                <a:sym typeface="Trebuchet MS"/>
              </a:rPr>
              <a:t>DISCUSSION</a:t>
            </a:r>
            <a:endParaRPr sz="3000" b="1">
              <a:solidFill>
                <a:schemeClr val="dk1"/>
              </a:solidFill>
              <a:latin typeface="Trebuchet MS"/>
              <a:ea typeface="Trebuchet MS"/>
              <a:cs typeface="Trebuchet MS"/>
              <a:sym typeface="Trebuchet MS"/>
            </a:endParaRPr>
          </a:p>
          <a:p>
            <a:pPr marL="0" lvl="0" indent="0" rtl="0">
              <a:spcBef>
                <a:spcPts val="0"/>
              </a:spcBef>
              <a:spcAft>
                <a:spcPts val="0"/>
              </a:spcAft>
              <a:buNone/>
            </a:pPr>
            <a:endParaRPr/>
          </a:p>
        </p:txBody>
      </p:sp>
      <p:sp>
        <p:nvSpPr>
          <p:cNvPr id="156" name="Shape 156"/>
          <p:cNvSpPr txBox="1"/>
          <p:nvPr/>
        </p:nvSpPr>
        <p:spPr>
          <a:xfrm>
            <a:off x="202500" y="1254000"/>
            <a:ext cx="8792100" cy="1536300"/>
          </a:xfrm>
          <a:prstGeom prst="rect">
            <a:avLst/>
          </a:prstGeom>
          <a:noFill/>
          <a:ln>
            <a:noFill/>
          </a:ln>
        </p:spPr>
        <p:txBody>
          <a:bodyPr spcFirstLastPara="1" wrap="square" lIns="91425" tIns="91425" rIns="91425" bIns="91425" anchor="ctr" anchorCtr="0">
            <a:noAutofit/>
          </a:bodyPr>
          <a:lstStyle/>
          <a:p>
            <a:pPr marL="0" marR="355600" lvl="0" indent="0" algn="ctr" rtl="0">
              <a:lnSpc>
                <a:spcPct val="115000"/>
              </a:lnSpc>
              <a:spcBef>
                <a:spcPts val="0"/>
              </a:spcBef>
              <a:spcAft>
                <a:spcPts val="300"/>
              </a:spcAft>
              <a:buNone/>
            </a:pPr>
            <a:r>
              <a:rPr lang="en" sz="3000" b="1">
                <a:solidFill>
                  <a:schemeClr val="dk1"/>
                </a:solidFill>
              </a:rPr>
              <a:t>DO YOU EVER FEEL LIKE YOU’RE WEARING A MASK?</a:t>
            </a:r>
            <a:endParaRPr/>
          </a:p>
        </p:txBody>
      </p:sp>
      <p:pic>
        <p:nvPicPr>
          <p:cNvPr id="157" name="Shape 157"/>
          <p:cNvPicPr preferRelativeResize="0"/>
          <p:nvPr/>
        </p:nvPicPr>
        <p:blipFill>
          <a:blip r:embed="rId3">
            <a:alphaModFix/>
          </a:blip>
          <a:stretch>
            <a:fillRect/>
          </a:stretch>
        </p:blipFill>
        <p:spPr>
          <a:xfrm>
            <a:off x="6649025" y="2174175"/>
            <a:ext cx="1790700" cy="2552700"/>
          </a:xfrm>
          <a:prstGeom prst="rect">
            <a:avLst/>
          </a:prstGeom>
          <a:noFill/>
          <a:ln>
            <a:noFill/>
          </a:ln>
        </p:spPr>
      </p:pic>
      <p:pic>
        <p:nvPicPr>
          <p:cNvPr id="158" name="Shape 158"/>
          <p:cNvPicPr preferRelativeResize="0"/>
          <p:nvPr/>
        </p:nvPicPr>
        <p:blipFill>
          <a:blip r:embed="rId4">
            <a:alphaModFix/>
          </a:blip>
          <a:stretch>
            <a:fillRect/>
          </a:stretch>
        </p:blipFill>
        <p:spPr>
          <a:xfrm>
            <a:off x="152400" y="2942700"/>
            <a:ext cx="3077112" cy="20484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Shape 163"/>
          <p:cNvSpPr/>
          <p:nvPr/>
        </p:nvSpPr>
        <p:spPr>
          <a:xfrm>
            <a:off x="179375" y="221441"/>
            <a:ext cx="8785232" cy="1162050"/>
          </a:xfrm>
          <a:prstGeom prst="rect">
            <a:avLst/>
          </a:prstGeom>
        </p:spPr>
        <p:txBody>
          <a:bodyPr>
            <a:prstTxWarp prst="textPlain">
              <a:avLst/>
            </a:prstTxWarp>
          </a:bodyPr>
          <a:lstStyle/>
          <a:p>
            <a:pPr lvl="0" algn="l"/>
            <a:r>
              <a:rPr b="0" i="0">
                <a:ln w="38100" cap="flat" cmpd="sng">
                  <a:solidFill>
                    <a:srgbClr val="00FF00"/>
                  </a:solidFill>
                  <a:prstDash val="solid"/>
                  <a:miter lim="800000"/>
                  <a:headEnd type="none" w="sm" len="sm"/>
                  <a:tailEnd type="none" w="sm" len="sm"/>
                </a:ln>
                <a:solidFill>
                  <a:schemeClr val="dk1"/>
                </a:solidFill>
                <a:latin typeface="Arial Black"/>
              </a:rPr>
              <a:t>Me in Pictures! </a:t>
            </a:r>
          </a:p>
        </p:txBody>
      </p:sp>
      <p:sp>
        <p:nvSpPr>
          <p:cNvPr id="164" name="Shape 164"/>
          <p:cNvSpPr txBox="1"/>
          <p:nvPr/>
        </p:nvSpPr>
        <p:spPr>
          <a:xfrm>
            <a:off x="179387" y="1545431"/>
            <a:ext cx="8785225" cy="3520678"/>
          </a:xfrm>
          <a:prstGeom prst="rect">
            <a:avLst/>
          </a:prstGeom>
          <a:solidFill>
            <a:schemeClr val="lt1"/>
          </a:solidFill>
          <a:ln w="38100" cap="flat" cmpd="sng">
            <a:solidFill>
              <a:srgbClr val="0066CC"/>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400"/>
              <a:buFont typeface="Arial"/>
              <a:buNone/>
            </a:pPr>
            <a:r>
              <a:rPr lang="en" sz="2400" b="0" i="0" u="none">
                <a:solidFill>
                  <a:schemeClr val="dk1"/>
                </a:solidFill>
                <a:latin typeface="Arial"/>
                <a:ea typeface="Arial"/>
                <a:cs typeface="Arial"/>
                <a:sym typeface="Arial"/>
              </a:rPr>
              <a:t>Every person is different – that’s why the world is so unique</a:t>
            </a:r>
            <a:r>
              <a:rPr lang="en" sz="2400">
                <a:solidFill>
                  <a:schemeClr val="dk1"/>
                </a:solidFill>
              </a:rPr>
              <a:t>!</a:t>
            </a:r>
            <a:endParaRPr/>
          </a:p>
          <a:p>
            <a:pPr marL="0" marR="0" lvl="0" indent="0" algn="l" rtl="0">
              <a:lnSpc>
                <a:spcPct val="100000"/>
              </a:lnSpc>
              <a:spcBef>
                <a:spcPts val="1200"/>
              </a:spcBef>
              <a:spcAft>
                <a:spcPts val="0"/>
              </a:spcAft>
              <a:buClr>
                <a:schemeClr val="dk1"/>
              </a:buClr>
              <a:buSzPts val="2400"/>
              <a:buFont typeface="Arial"/>
              <a:buNone/>
            </a:pPr>
            <a:r>
              <a:rPr lang="en" sz="2400" b="1" u="sng">
                <a:solidFill>
                  <a:schemeClr val="dk1"/>
                </a:solidFill>
              </a:rPr>
              <a:t>YOUR </a:t>
            </a:r>
            <a:r>
              <a:rPr lang="en" sz="2400" b="1" i="0" u="sng">
                <a:solidFill>
                  <a:schemeClr val="dk1"/>
                </a:solidFill>
                <a:latin typeface="Arial"/>
                <a:ea typeface="Arial"/>
                <a:cs typeface="Arial"/>
                <a:sym typeface="Arial"/>
              </a:rPr>
              <a:t>T</a:t>
            </a:r>
            <a:r>
              <a:rPr lang="en" sz="2400" b="1" u="sng">
                <a:solidFill>
                  <a:schemeClr val="dk1"/>
                </a:solidFill>
              </a:rPr>
              <a:t>ASK</a:t>
            </a:r>
            <a:r>
              <a:rPr lang="en" sz="2400" b="0" i="0" u="none">
                <a:solidFill>
                  <a:schemeClr val="dk1"/>
                </a:solidFill>
                <a:latin typeface="Arial"/>
                <a:ea typeface="Arial"/>
                <a:cs typeface="Arial"/>
                <a:sym typeface="Arial"/>
              </a:rPr>
              <a:t> – </a:t>
            </a:r>
            <a:r>
              <a:rPr lang="en" sz="2400">
                <a:solidFill>
                  <a:schemeClr val="dk1"/>
                </a:solidFill>
              </a:rPr>
              <a:t>D</a:t>
            </a:r>
            <a:r>
              <a:rPr lang="en" sz="2400" b="0" i="0" u="none">
                <a:solidFill>
                  <a:schemeClr val="dk1"/>
                </a:solidFill>
                <a:latin typeface="Arial"/>
                <a:ea typeface="Arial"/>
                <a:cs typeface="Arial"/>
                <a:sym typeface="Arial"/>
              </a:rPr>
              <a:t>raw three pictures</a:t>
            </a:r>
            <a:r>
              <a:rPr lang="en" sz="2400">
                <a:solidFill>
                  <a:schemeClr val="dk1"/>
                </a:solidFill>
              </a:rPr>
              <a:t> / </a:t>
            </a:r>
            <a:r>
              <a:rPr lang="en" sz="2400" b="0" i="0" u="none">
                <a:solidFill>
                  <a:schemeClr val="dk1"/>
                </a:solidFill>
                <a:latin typeface="Arial"/>
                <a:ea typeface="Arial"/>
                <a:cs typeface="Arial"/>
                <a:sym typeface="Arial"/>
              </a:rPr>
              <a:t>symbols, or find three images</a:t>
            </a:r>
            <a:r>
              <a:rPr lang="en" sz="2400">
                <a:solidFill>
                  <a:schemeClr val="dk1"/>
                </a:solidFill>
              </a:rPr>
              <a:t> online</a:t>
            </a:r>
            <a:r>
              <a:rPr lang="en" sz="2400" b="0" i="0" u="none">
                <a:solidFill>
                  <a:schemeClr val="dk1"/>
                </a:solidFill>
                <a:latin typeface="Arial"/>
                <a:ea typeface="Arial"/>
                <a:cs typeface="Arial"/>
                <a:sym typeface="Arial"/>
              </a:rPr>
              <a:t> that represent you and your culture and lifestyle.</a:t>
            </a:r>
            <a:endParaRPr/>
          </a:p>
          <a:p>
            <a:pPr marL="0" marR="0" lvl="0" indent="0" algn="l" rtl="0">
              <a:lnSpc>
                <a:spcPct val="100000"/>
              </a:lnSpc>
              <a:spcBef>
                <a:spcPts val="1200"/>
              </a:spcBef>
              <a:spcAft>
                <a:spcPts val="0"/>
              </a:spcAft>
              <a:buClr>
                <a:schemeClr val="dk1"/>
              </a:buClr>
              <a:buSzPts val="2400"/>
              <a:buFont typeface="Arial"/>
              <a:buNone/>
            </a:pPr>
            <a:r>
              <a:rPr lang="en" sz="2400" b="1" i="0" u="none">
                <a:solidFill>
                  <a:schemeClr val="dk1"/>
                </a:solidFill>
                <a:latin typeface="Arial"/>
                <a:ea typeface="Arial"/>
                <a:cs typeface="Arial"/>
                <a:sym typeface="Arial"/>
              </a:rPr>
              <a:t>E.g. The following images represent</a:t>
            </a:r>
            <a:r>
              <a:rPr lang="en" sz="2400" b="1">
                <a:solidFill>
                  <a:schemeClr val="dk1"/>
                </a:solidFill>
              </a:rPr>
              <a:t> your teacher.</a:t>
            </a:r>
            <a:endParaRPr/>
          </a:p>
          <a:p>
            <a:pPr marL="0" marR="0" lvl="0" indent="0" algn="l" rtl="0">
              <a:lnSpc>
                <a:spcPct val="100000"/>
              </a:lnSpc>
              <a:spcBef>
                <a:spcPts val="1200"/>
              </a:spcBef>
              <a:spcAft>
                <a:spcPts val="0"/>
              </a:spcAft>
              <a:buClr>
                <a:schemeClr val="dk1"/>
              </a:buClr>
              <a:buSzPts val="2400"/>
              <a:buFont typeface="Arial"/>
              <a:buNone/>
            </a:pPr>
            <a:endParaRPr sz="2400" b="1" i="0" u="none">
              <a:solidFill>
                <a:schemeClr val="dk1"/>
              </a:solidFill>
              <a:latin typeface="Arial"/>
              <a:ea typeface="Arial"/>
              <a:cs typeface="Arial"/>
              <a:sym typeface="Arial"/>
            </a:endParaRPr>
          </a:p>
          <a:p>
            <a:pPr marL="0" marR="0" lvl="0" indent="0" algn="l" rtl="0">
              <a:lnSpc>
                <a:spcPct val="100000"/>
              </a:lnSpc>
              <a:spcBef>
                <a:spcPts val="1200"/>
              </a:spcBef>
              <a:spcAft>
                <a:spcPts val="0"/>
              </a:spcAft>
              <a:buClr>
                <a:schemeClr val="dk1"/>
              </a:buClr>
              <a:buSzPts val="2400"/>
              <a:buFont typeface="Arial"/>
              <a:buNone/>
            </a:pPr>
            <a:endParaRPr sz="2400" b="0" i="0" u="none">
              <a:solidFill>
                <a:schemeClr val="dk1"/>
              </a:solidFill>
              <a:latin typeface="Arial"/>
              <a:ea typeface="Arial"/>
              <a:cs typeface="Arial"/>
              <a:sym typeface="Arial"/>
            </a:endParaRPr>
          </a:p>
          <a:p>
            <a:pPr marL="0" marR="0" lvl="0" indent="0" algn="l" rtl="0">
              <a:lnSpc>
                <a:spcPct val="100000"/>
              </a:lnSpc>
              <a:spcBef>
                <a:spcPts val="1200"/>
              </a:spcBef>
              <a:spcAft>
                <a:spcPts val="0"/>
              </a:spcAft>
              <a:buClr>
                <a:schemeClr val="dk1"/>
              </a:buClr>
              <a:buSzPts val="2400"/>
              <a:buFont typeface="Arial"/>
              <a:buNone/>
            </a:pPr>
            <a:endParaRPr sz="2400" b="0" i="0" u="none">
              <a:solidFill>
                <a:schemeClr val="dk1"/>
              </a:solidFill>
              <a:latin typeface="Arial"/>
              <a:ea typeface="Arial"/>
              <a:cs typeface="Arial"/>
              <a:sym typeface="Arial"/>
            </a:endParaRPr>
          </a:p>
          <a:p>
            <a:pPr marL="0" marR="0" lvl="0" indent="0" algn="l" rtl="0">
              <a:lnSpc>
                <a:spcPct val="100000"/>
              </a:lnSpc>
              <a:spcBef>
                <a:spcPts val="1200"/>
              </a:spcBef>
              <a:spcAft>
                <a:spcPts val="0"/>
              </a:spcAft>
              <a:buClr>
                <a:schemeClr val="dk1"/>
              </a:buClr>
              <a:buSzPts val="2400"/>
              <a:buFont typeface="Arial"/>
              <a:buNone/>
            </a:pPr>
            <a:endParaRPr sz="2400" b="0" i="0" u="none">
              <a:solidFill>
                <a:schemeClr val="dk1"/>
              </a:solidFill>
              <a:latin typeface="Arial"/>
              <a:ea typeface="Arial"/>
              <a:cs typeface="Arial"/>
              <a:sym typeface="Arial"/>
            </a:endParaRPr>
          </a:p>
          <a:p>
            <a:pPr marL="0" marR="0" lvl="0" indent="0" algn="l" rtl="0">
              <a:lnSpc>
                <a:spcPct val="100000"/>
              </a:lnSpc>
              <a:spcBef>
                <a:spcPts val="1200"/>
              </a:spcBef>
              <a:spcAft>
                <a:spcPts val="0"/>
              </a:spcAft>
              <a:buClr>
                <a:schemeClr val="dk1"/>
              </a:buClr>
              <a:buSzPts val="2400"/>
              <a:buFont typeface="Arial"/>
              <a:buNone/>
            </a:pPr>
            <a:r>
              <a:rPr lang="en" sz="2400" b="0" i="0" u="none">
                <a:solidFill>
                  <a:schemeClr val="dk1"/>
                </a:solidFill>
                <a:latin typeface="Arial"/>
                <a:ea typeface="Arial"/>
                <a:cs typeface="Arial"/>
                <a:sym typeface="Arial"/>
              </a:rPr>
              <a:t>  </a:t>
            </a:r>
            <a:r>
              <a:rPr lang="en" sz="2400" b="1" i="0" u="none">
                <a:solidFill>
                  <a:schemeClr val="dk1"/>
                </a:solidFill>
                <a:latin typeface="Arial"/>
                <a:ea typeface="Arial"/>
                <a:cs typeface="Arial"/>
                <a:sym typeface="Arial"/>
              </a:rPr>
              <a:t>Loves Family                    TCK                            Travel</a:t>
            </a:r>
            <a:endParaRPr/>
          </a:p>
        </p:txBody>
      </p:sp>
      <p:pic>
        <p:nvPicPr>
          <p:cNvPr id="165" name="Shape 165"/>
          <p:cNvPicPr preferRelativeResize="0"/>
          <p:nvPr/>
        </p:nvPicPr>
        <p:blipFill rotWithShape="1">
          <a:blip r:embed="rId3">
            <a:alphaModFix/>
          </a:blip>
          <a:srcRect/>
          <a:stretch/>
        </p:blipFill>
        <p:spPr>
          <a:xfrm>
            <a:off x="442772" y="3426327"/>
            <a:ext cx="2201376" cy="1467575"/>
          </a:xfrm>
          <a:prstGeom prst="rect">
            <a:avLst/>
          </a:prstGeom>
          <a:noFill/>
          <a:ln>
            <a:noFill/>
          </a:ln>
        </p:spPr>
      </p:pic>
      <p:pic>
        <p:nvPicPr>
          <p:cNvPr id="166" name="Shape 166"/>
          <p:cNvPicPr preferRelativeResize="0"/>
          <p:nvPr/>
        </p:nvPicPr>
        <p:blipFill rotWithShape="1">
          <a:blip r:embed="rId4">
            <a:alphaModFix/>
          </a:blip>
          <a:srcRect/>
          <a:stretch/>
        </p:blipFill>
        <p:spPr>
          <a:xfrm>
            <a:off x="5965927" y="3567542"/>
            <a:ext cx="2201374" cy="1185131"/>
          </a:xfrm>
          <a:prstGeom prst="rect">
            <a:avLst/>
          </a:prstGeom>
          <a:noFill/>
          <a:ln>
            <a:noFill/>
          </a:ln>
        </p:spPr>
      </p:pic>
      <p:pic>
        <p:nvPicPr>
          <p:cNvPr id="167" name="Shape 167"/>
          <p:cNvPicPr preferRelativeResize="0"/>
          <p:nvPr/>
        </p:nvPicPr>
        <p:blipFill rotWithShape="1">
          <a:blip r:embed="rId5">
            <a:alphaModFix/>
          </a:blip>
          <a:srcRect/>
          <a:stretch/>
        </p:blipFill>
        <p:spPr>
          <a:xfrm>
            <a:off x="3353560" y="3426326"/>
            <a:ext cx="1959290" cy="146757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171"/>
        <p:cNvGrpSpPr/>
        <p:nvPr/>
      </p:nvGrpSpPr>
      <p:grpSpPr>
        <a:xfrm>
          <a:off x="0" y="0"/>
          <a:ext cx="0" cy="0"/>
          <a:chOff x="0" y="0"/>
          <a:chExt cx="0" cy="0"/>
        </a:xfrm>
      </p:grpSpPr>
      <p:pic>
        <p:nvPicPr>
          <p:cNvPr id="172" name="Shape 172" descr="I guess I have a lot of things to ponder...." title="Who Am I.avi">
            <a:hlinkClick r:id="rId3"/>
          </p:cNvPr>
          <p:cNvPicPr preferRelativeResize="0"/>
          <p:nvPr/>
        </p:nvPicPr>
        <p:blipFill>
          <a:blip r:embed="rId4">
            <a:alphaModFix/>
          </a:blip>
          <a:stretch>
            <a:fillRect/>
          </a:stretch>
        </p:blipFill>
        <p:spPr>
          <a:xfrm>
            <a:off x="165325" y="176675"/>
            <a:ext cx="6386875" cy="4790150"/>
          </a:xfrm>
          <a:prstGeom prst="rect">
            <a:avLst/>
          </a:prstGeom>
          <a:noFill/>
          <a:ln>
            <a:noFill/>
          </a:ln>
        </p:spPr>
      </p:pic>
      <p:sp>
        <p:nvSpPr>
          <p:cNvPr id="173" name="Shape 173"/>
          <p:cNvSpPr txBox="1"/>
          <p:nvPr/>
        </p:nvSpPr>
        <p:spPr>
          <a:xfrm>
            <a:off x="6823600" y="259075"/>
            <a:ext cx="2145300" cy="46395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en" sz="4800">
                <a:solidFill>
                  <a:srgbClr val="FFFFFF"/>
                </a:solidFill>
                <a:latin typeface="Trebuchet MS"/>
                <a:ea typeface="Trebuchet MS"/>
                <a:cs typeface="Trebuchet MS"/>
                <a:sym typeface="Trebuchet MS"/>
              </a:rPr>
              <a:t>WHO ARE YOU?</a:t>
            </a:r>
            <a:endParaRPr sz="4800">
              <a:solidFill>
                <a:srgbClr val="FFFFFF"/>
              </a:solidFill>
              <a:latin typeface="Trebuchet MS"/>
              <a:ea typeface="Trebuchet MS"/>
              <a:cs typeface="Trebuchet MS"/>
              <a:sym typeface="Trebuchet MS"/>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Shape 178"/>
          <p:cNvSpPr txBox="1">
            <a:spLocks noGrp="1"/>
          </p:cNvSpPr>
          <p:nvPr>
            <p:ph type="title"/>
          </p:nvPr>
        </p:nvSpPr>
        <p:spPr>
          <a:xfrm>
            <a:off x="179387" y="205978"/>
            <a:ext cx="8785200" cy="857400"/>
          </a:xfrm>
          <a:prstGeom prst="rect">
            <a:avLst/>
          </a:prstGeom>
          <a:solidFill>
            <a:srgbClr val="00FF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2"/>
              </a:buClr>
              <a:buSzPts val="4400"/>
              <a:buFont typeface="Arial"/>
              <a:buNone/>
            </a:pPr>
            <a:r>
              <a:rPr lang="en"/>
              <a:t>WHAT is IDENTITY?</a:t>
            </a:r>
            <a:endParaRPr/>
          </a:p>
          <a:p>
            <a:pPr marL="0" marR="0" lvl="0" indent="0" algn="ctr" rtl="0">
              <a:lnSpc>
                <a:spcPct val="100000"/>
              </a:lnSpc>
              <a:spcBef>
                <a:spcPts val="0"/>
              </a:spcBef>
              <a:spcAft>
                <a:spcPts val="0"/>
              </a:spcAft>
              <a:buClr>
                <a:schemeClr val="dk2"/>
              </a:buClr>
              <a:buSzPts val="4400"/>
              <a:buFont typeface="Arial"/>
              <a:buNone/>
            </a:pPr>
            <a:r>
              <a:rPr lang="en" sz="1400"/>
              <a:t>(A DISCUSSION)</a:t>
            </a:r>
            <a:endParaRPr sz="1400"/>
          </a:p>
        </p:txBody>
      </p:sp>
      <p:sp>
        <p:nvSpPr>
          <p:cNvPr id="179" name="Shape 179"/>
          <p:cNvSpPr txBox="1"/>
          <p:nvPr/>
        </p:nvSpPr>
        <p:spPr>
          <a:xfrm>
            <a:off x="179372" y="1407325"/>
            <a:ext cx="4899600" cy="1164300"/>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66"/>
              </a:buClr>
              <a:buSzPts val="2400"/>
              <a:buFont typeface="Arial"/>
              <a:buNone/>
            </a:pPr>
            <a:r>
              <a:rPr lang="en" sz="2400" b="1">
                <a:solidFill>
                  <a:srgbClr val="FF0000"/>
                </a:solidFill>
              </a:rPr>
              <a:t>THE</a:t>
            </a:r>
            <a:r>
              <a:rPr lang="en" sz="2400" b="1">
                <a:solidFill>
                  <a:srgbClr val="FF0000"/>
                </a:solidFill>
                <a:highlight>
                  <a:srgbClr val="FFFFFF"/>
                </a:highlight>
              </a:rPr>
              <a:t> CONDITION OF BEING ONESELF, AND NOT ANOTHER</a:t>
            </a:r>
            <a:endParaRPr sz="2400" b="1">
              <a:solidFill>
                <a:srgbClr val="FF0000"/>
              </a:solidFill>
            </a:endParaRPr>
          </a:p>
        </p:txBody>
      </p:sp>
      <p:sp>
        <p:nvSpPr>
          <p:cNvPr id="180" name="Shape 180"/>
          <p:cNvSpPr txBox="1"/>
          <p:nvPr/>
        </p:nvSpPr>
        <p:spPr>
          <a:xfrm>
            <a:off x="179387" y="3813572"/>
            <a:ext cx="8785200" cy="1164300"/>
          </a:xfrm>
          <a:prstGeom prst="rect">
            <a:avLst/>
          </a:prstGeom>
          <a:solidFill>
            <a:schemeClr val="lt1"/>
          </a:solidFill>
          <a:ln>
            <a:noFill/>
          </a:ln>
        </p:spPr>
        <p:txBody>
          <a:bodyPr spcFirstLastPara="1" wrap="square" lIns="91425" tIns="45700" rIns="91425" bIns="45700" anchor="t" anchorCtr="0">
            <a:noAutofit/>
          </a:bodyPr>
          <a:lstStyle/>
          <a:p>
            <a:pPr marL="0" lvl="0" indent="0" rtl="0">
              <a:spcBef>
                <a:spcPts val="0"/>
              </a:spcBef>
              <a:spcAft>
                <a:spcPts val="0"/>
              </a:spcAft>
              <a:buClr>
                <a:srgbClr val="000066"/>
              </a:buClr>
              <a:buSzPts val="2400"/>
              <a:buFont typeface="Arial"/>
              <a:buNone/>
            </a:pPr>
            <a:r>
              <a:rPr lang="en" sz="2400">
                <a:solidFill>
                  <a:srgbClr val="000066"/>
                </a:solidFill>
              </a:rPr>
              <a:t>Throughout your life you will belong to many different </a:t>
            </a:r>
            <a:r>
              <a:rPr lang="en" sz="2400" b="1">
                <a:solidFill>
                  <a:srgbClr val="CC0000"/>
                </a:solidFill>
              </a:rPr>
              <a:t>groups </a:t>
            </a:r>
            <a:r>
              <a:rPr lang="en" sz="2400">
                <a:solidFill>
                  <a:srgbClr val="000066"/>
                </a:solidFill>
              </a:rPr>
              <a:t>and </a:t>
            </a:r>
            <a:r>
              <a:rPr lang="en" sz="2400" b="1">
                <a:solidFill>
                  <a:srgbClr val="CC0000"/>
                </a:solidFill>
              </a:rPr>
              <a:t>communities</a:t>
            </a:r>
            <a:r>
              <a:rPr lang="en" sz="2400">
                <a:solidFill>
                  <a:srgbClr val="000066"/>
                </a:solidFill>
              </a:rPr>
              <a:t>.These different groups and </a:t>
            </a:r>
            <a:endParaRPr>
              <a:solidFill>
                <a:schemeClr val="dk1"/>
              </a:solidFill>
            </a:endParaRPr>
          </a:p>
          <a:p>
            <a:pPr marL="0" lvl="0" indent="0" rtl="0">
              <a:spcBef>
                <a:spcPts val="0"/>
              </a:spcBef>
              <a:spcAft>
                <a:spcPts val="0"/>
              </a:spcAft>
              <a:buClr>
                <a:srgbClr val="000066"/>
              </a:buClr>
              <a:buSzPts val="2400"/>
              <a:buFont typeface="Arial"/>
              <a:buNone/>
            </a:pPr>
            <a:r>
              <a:rPr lang="en" sz="2400">
                <a:solidFill>
                  <a:srgbClr val="000066"/>
                </a:solidFill>
              </a:rPr>
              <a:t>communities help shape and define your own identity.</a:t>
            </a:r>
            <a:endParaRPr sz="2400">
              <a:solidFill>
                <a:srgbClr val="000066"/>
              </a:solidFill>
            </a:endParaRPr>
          </a:p>
        </p:txBody>
      </p:sp>
      <p:sp>
        <p:nvSpPr>
          <p:cNvPr id="181" name="Shape 181"/>
          <p:cNvSpPr txBox="1"/>
          <p:nvPr/>
        </p:nvSpPr>
        <p:spPr>
          <a:xfrm>
            <a:off x="179372" y="2733675"/>
            <a:ext cx="4899600" cy="890700"/>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66"/>
              </a:buClr>
              <a:buSzPts val="2400"/>
              <a:buFont typeface="Arial"/>
              <a:buNone/>
            </a:pPr>
            <a:r>
              <a:rPr lang="en" sz="1800"/>
              <a:t>WHAT DO YOU THINK SHAPES YOUR IDENTITY?</a:t>
            </a:r>
            <a:endParaRPr sz="1800"/>
          </a:p>
        </p:txBody>
      </p:sp>
      <p:pic>
        <p:nvPicPr>
          <p:cNvPr id="182" name="Shape 182"/>
          <p:cNvPicPr preferRelativeResize="0"/>
          <p:nvPr/>
        </p:nvPicPr>
        <p:blipFill>
          <a:blip r:embed="rId3">
            <a:alphaModFix/>
          </a:blip>
          <a:stretch>
            <a:fillRect/>
          </a:stretch>
        </p:blipFill>
        <p:spPr>
          <a:xfrm>
            <a:off x="5395148" y="1215775"/>
            <a:ext cx="2552232" cy="24086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0"/>
                                        </p:tgtEl>
                                        <p:attrNameLst>
                                          <p:attrName>style.visibility</p:attrName>
                                        </p:attrNameLst>
                                      </p:cBhvr>
                                      <p:to>
                                        <p:strVal val="visible"/>
                                      </p:to>
                                    </p:set>
                                    <p:animEffect transition="in" filter="fade">
                                      <p:cBhvr>
                                        <p:cTn id="7" dur="500"/>
                                        <p:tgtEl>
                                          <p:spTgt spid="1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Shape 187"/>
          <p:cNvSpPr txBox="1">
            <a:spLocks noGrp="1"/>
          </p:cNvSpPr>
          <p:nvPr>
            <p:ph type="title"/>
          </p:nvPr>
        </p:nvSpPr>
        <p:spPr>
          <a:xfrm>
            <a:off x="179375" y="68550"/>
            <a:ext cx="8785200" cy="1353600"/>
          </a:xfrm>
          <a:prstGeom prst="rect">
            <a:avLst/>
          </a:prstGeom>
          <a:solidFill>
            <a:srgbClr val="00FF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2"/>
              </a:buClr>
              <a:buSzPts val="4400"/>
              <a:buFont typeface="Arial"/>
              <a:buNone/>
            </a:pPr>
            <a:r>
              <a:rPr lang="en" sz="4400" b="0" i="0" u="none" strike="noStrike" cap="none">
                <a:solidFill>
                  <a:schemeClr val="dk2"/>
                </a:solidFill>
                <a:latin typeface="Arial"/>
                <a:ea typeface="Arial"/>
                <a:cs typeface="Arial"/>
                <a:sym typeface="Arial"/>
              </a:rPr>
              <a:t>What groups do we belong to? </a:t>
            </a:r>
            <a:endParaRPr sz="4400" b="0" i="0" u="none" strike="noStrike" cap="none">
              <a:solidFill>
                <a:schemeClr val="dk2"/>
              </a:solidFill>
              <a:latin typeface="Arial"/>
              <a:ea typeface="Arial"/>
              <a:cs typeface="Arial"/>
              <a:sym typeface="Arial"/>
            </a:endParaRPr>
          </a:p>
          <a:p>
            <a:pPr marL="0" marR="0" lvl="0" indent="0" algn="ctr" rtl="0">
              <a:lnSpc>
                <a:spcPct val="100000"/>
              </a:lnSpc>
              <a:spcBef>
                <a:spcPts val="0"/>
              </a:spcBef>
              <a:spcAft>
                <a:spcPts val="0"/>
              </a:spcAft>
              <a:buClr>
                <a:schemeClr val="dk2"/>
              </a:buClr>
              <a:buSzPts val="4400"/>
              <a:buFont typeface="Arial"/>
              <a:buNone/>
            </a:pPr>
            <a:r>
              <a:rPr lang="en" sz="4400" b="0" i="0" u="none" strike="noStrike" cap="none">
                <a:solidFill>
                  <a:schemeClr val="dk2"/>
                </a:solidFill>
                <a:latin typeface="Arial"/>
                <a:ea typeface="Arial"/>
                <a:cs typeface="Arial"/>
                <a:sym typeface="Arial"/>
              </a:rPr>
              <a:t>A</a:t>
            </a:r>
            <a:r>
              <a:rPr lang="en"/>
              <a:t>N</a:t>
            </a:r>
            <a:r>
              <a:rPr lang="en" sz="4400" b="0" i="0" u="none" strike="noStrike" cap="none">
                <a:solidFill>
                  <a:schemeClr val="dk2"/>
                </a:solidFill>
                <a:latin typeface="Arial"/>
                <a:ea typeface="Arial"/>
                <a:cs typeface="Arial"/>
                <a:sym typeface="Arial"/>
              </a:rPr>
              <a:t> ACTIVITY...</a:t>
            </a:r>
            <a:endParaRPr/>
          </a:p>
        </p:txBody>
      </p:sp>
      <p:sp>
        <p:nvSpPr>
          <p:cNvPr id="188" name="Shape 188"/>
          <p:cNvSpPr txBox="1"/>
          <p:nvPr/>
        </p:nvSpPr>
        <p:spPr>
          <a:xfrm>
            <a:off x="5182325" y="1499825"/>
            <a:ext cx="3691800" cy="3347100"/>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CC0000"/>
              </a:buClr>
              <a:buSzPts val="2400"/>
              <a:buFont typeface="Arial"/>
              <a:buNone/>
            </a:pPr>
            <a:r>
              <a:rPr lang="en" sz="2400" b="1" i="0" u="none">
                <a:solidFill>
                  <a:srgbClr val="CC0000"/>
                </a:solidFill>
                <a:latin typeface="Arial"/>
                <a:ea typeface="Arial"/>
                <a:cs typeface="Arial"/>
                <a:sym typeface="Arial"/>
              </a:rPr>
              <a:t>See how many different groupings you can form in </a:t>
            </a:r>
            <a:r>
              <a:rPr lang="en" sz="2400" b="1">
                <a:solidFill>
                  <a:srgbClr val="CC0000"/>
                </a:solidFill>
              </a:rPr>
              <a:t>this class.</a:t>
            </a:r>
            <a:endParaRPr/>
          </a:p>
          <a:p>
            <a:pPr marL="0" marR="0" lvl="0" indent="0" algn="l" rtl="0">
              <a:lnSpc>
                <a:spcPct val="100000"/>
              </a:lnSpc>
              <a:spcBef>
                <a:spcPts val="0"/>
              </a:spcBef>
              <a:spcAft>
                <a:spcPts val="0"/>
              </a:spcAft>
              <a:buClr>
                <a:srgbClr val="000066"/>
              </a:buClr>
              <a:buSzPts val="2400"/>
              <a:buFont typeface="Arial"/>
              <a:buNone/>
            </a:pPr>
            <a:r>
              <a:rPr lang="en" sz="2400" b="0" i="0" u="none">
                <a:solidFill>
                  <a:srgbClr val="000066"/>
                </a:solidFill>
                <a:latin typeface="Arial"/>
                <a:ea typeface="Arial"/>
                <a:cs typeface="Arial"/>
                <a:sym typeface="Arial"/>
              </a:rPr>
              <a:t>These could be based on gender, hair color,</a:t>
            </a:r>
            <a:r>
              <a:rPr lang="en" sz="2400">
                <a:solidFill>
                  <a:srgbClr val="000066"/>
                </a:solidFill>
              </a:rPr>
              <a:t> </a:t>
            </a:r>
            <a:r>
              <a:rPr lang="en" sz="2400" b="0" i="0" u="none">
                <a:solidFill>
                  <a:srgbClr val="000066"/>
                </a:solidFill>
                <a:latin typeface="Arial"/>
                <a:ea typeface="Arial"/>
                <a:cs typeface="Arial"/>
                <a:sym typeface="Arial"/>
              </a:rPr>
              <a:t>beliefs,background, taste in music – or anything else you like!</a:t>
            </a:r>
            <a:endParaRPr/>
          </a:p>
        </p:txBody>
      </p:sp>
      <p:pic>
        <p:nvPicPr>
          <p:cNvPr id="189" name="Shape 189"/>
          <p:cNvPicPr preferRelativeResize="0"/>
          <p:nvPr/>
        </p:nvPicPr>
        <p:blipFill>
          <a:blip r:embed="rId3">
            <a:alphaModFix/>
          </a:blip>
          <a:stretch>
            <a:fillRect/>
          </a:stretch>
        </p:blipFill>
        <p:spPr>
          <a:xfrm>
            <a:off x="179375" y="1706576"/>
            <a:ext cx="4712025" cy="30660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8"/>
                                        </p:tgtEl>
                                        <p:attrNameLst>
                                          <p:attrName>style.visibility</p:attrName>
                                        </p:attrNameLst>
                                      </p:cBhvr>
                                      <p:to>
                                        <p:strVal val="visible"/>
                                      </p:to>
                                    </p:set>
                                    <p:animEffect transition="in" filter="fade">
                                      <p:cBhvr>
                                        <p:cTn id="7" dur="500"/>
                                        <p:tgtEl>
                                          <p:spTgt spid="1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Shape 194"/>
          <p:cNvSpPr txBox="1">
            <a:spLocks noGrp="1"/>
          </p:cNvSpPr>
          <p:nvPr>
            <p:ph type="title"/>
          </p:nvPr>
        </p:nvSpPr>
        <p:spPr>
          <a:xfrm>
            <a:off x="179375" y="68550"/>
            <a:ext cx="8785200" cy="1353600"/>
          </a:xfrm>
          <a:prstGeom prst="rect">
            <a:avLst/>
          </a:prstGeom>
          <a:solidFill>
            <a:srgbClr val="00FF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2"/>
              </a:buClr>
              <a:buSzPts val="4400"/>
              <a:buFont typeface="Arial"/>
              <a:buNone/>
            </a:pPr>
            <a:r>
              <a:rPr lang="en"/>
              <a:t>FOUR CORNERS </a:t>
            </a:r>
            <a:endParaRPr/>
          </a:p>
        </p:txBody>
      </p:sp>
      <p:sp>
        <p:nvSpPr>
          <p:cNvPr id="195" name="Shape 195"/>
          <p:cNvSpPr txBox="1"/>
          <p:nvPr/>
        </p:nvSpPr>
        <p:spPr>
          <a:xfrm>
            <a:off x="5182325" y="1499825"/>
            <a:ext cx="3691800" cy="3347100"/>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66"/>
              </a:buClr>
              <a:buSzPts val="2400"/>
              <a:buFont typeface="Arial"/>
              <a:buNone/>
            </a:pPr>
            <a:r>
              <a:rPr lang="en" sz="2400"/>
              <a:t> Listen to the following statements and decide if you </a:t>
            </a:r>
            <a:r>
              <a:rPr lang="en" sz="2400" b="1"/>
              <a:t>strongly agree, agree, disagree, or strongly disagree</a:t>
            </a:r>
            <a:r>
              <a:rPr lang="en" sz="2400"/>
              <a:t> with them. Choose the appropriate corner of the room. Be ready to support your decisions!</a:t>
            </a:r>
            <a:endParaRPr sz="2400"/>
          </a:p>
        </p:txBody>
      </p:sp>
      <p:pic>
        <p:nvPicPr>
          <p:cNvPr id="196" name="Shape 196"/>
          <p:cNvPicPr preferRelativeResize="0"/>
          <p:nvPr/>
        </p:nvPicPr>
        <p:blipFill>
          <a:blip r:embed="rId3">
            <a:alphaModFix/>
          </a:blip>
          <a:stretch>
            <a:fillRect/>
          </a:stretch>
        </p:blipFill>
        <p:spPr>
          <a:xfrm>
            <a:off x="656425" y="1563050"/>
            <a:ext cx="3220650" cy="322065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5"/>
                                        </p:tgtEl>
                                        <p:attrNameLst>
                                          <p:attrName>style.visibility</p:attrName>
                                        </p:attrNameLst>
                                      </p:cBhvr>
                                      <p:to>
                                        <p:strVal val="visible"/>
                                      </p:to>
                                    </p:set>
                                    <p:animEffect transition="in" filter="fade">
                                      <p:cBhvr>
                                        <p:cTn id="7" dur="500"/>
                                        <p:tgtEl>
                                          <p:spTgt spid="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TotalTime>
  <Words>718</Words>
  <Application>Microsoft Office PowerPoint</Application>
  <PresentationFormat>On-screen Show (16:9)</PresentationFormat>
  <Paragraphs>48</Paragraphs>
  <Slides>15</Slides>
  <Notes>15</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15</vt:i4>
      </vt:variant>
    </vt:vector>
  </HeadingPairs>
  <TitlesOfParts>
    <vt:vector size="21" baseType="lpstr">
      <vt:lpstr>Arial</vt:lpstr>
      <vt:lpstr>Arial Black</vt:lpstr>
      <vt:lpstr>Roboto</vt:lpstr>
      <vt:lpstr>Trebuchet MS</vt:lpstr>
      <vt:lpstr>Simple Light</vt:lpstr>
      <vt:lpstr>Default Design</vt:lpstr>
      <vt:lpstr>PowerPoint Presentation</vt:lpstr>
      <vt:lpstr>Identity SHORT FILM (Award Winning Inspirational Short) </vt:lpstr>
      <vt:lpstr>DISCUSSION </vt:lpstr>
      <vt:lpstr>DISCUSSION </vt:lpstr>
      <vt:lpstr>PowerPoint Presentation</vt:lpstr>
      <vt:lpstr>PowerPoint Presentation</vt:lpstr>
      <vt:lpstr>WHAT is IDENTITY? (A DISCUSSION)</vt:lpstr>
      <vt:lpstr>What groups do we belong to?  AN ACTIVITY...</vt:lpstr>
      <vt:lpstr>FOUR CORNERS </vt:lpstr>
      <vt:lpstr>FOUR CORNERS </vt:lpstr>
      <vt:lpstr>FOUR CORNERS </vt:lpstr>
      <vt:lpstr>FOUR CORNERS </vt:lpstr>
      <vt:lpstr>FOUR CORNERS </vt:lpstr>
      <vt:lpstr>FOUR CORNERS </vt:lpstr>
      <vt:lpstr>A Wearer of Many HATS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KZ Der Mugrdechian</dc:creator>
  <cp:lastModifiedBy>KZ Der Mugrdechian</cp:lastModifiedBy>
  <cp:revision>2</cp:revision>
  <dcterms:modified xsi:type="dcterms:W3CDTF">2025-09-06T02:40:53Z</dcterms:modified>
</cp:coreProperties>
</file>