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2" r:id="rId4"/>
    <p:sldId id="263" r:id="rId5"/>
    <p:sldId id="264" r:id="rId6"/>
    <p:sldId id="266" r:id="rId7"/>
    <p:sldId id="268" r:id="rId8"/>
    <p:sldId id="272" r:id="rId9"/>
    <p:sldId id="271" r:id="rId10"/>
    <p:sldId id="274" r:id="rId11"/>
    <p:sldId id="275" r:id="rId12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790" y="25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94AF-A02E-40E8-B872-1A83B2ED2D0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BA3-8E7E-48FD-8725-BF03227C9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221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94AF-A02E-40E8-B872-1A83B2ED2D0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BA3-8E7E-48FD-8725-BF03227C9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6761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94AF-A02E-40E8-B872-1A83B2ED2D0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BA3-8E7E-48FD-8725-BF03227C9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635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94AF-A02E-40E8-B872-1A83B2ED2D0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BA3-8E7E-48FD-8725-BF03227C9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502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94AF-A02E-40E8-B872-1A83B2ED2D0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BA3-8E7E-48FD-8725-BF03227C9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80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94AF-A02E-40E8-B872-1A83B2ED2D0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BA3-8E7E-48FD-8725-BF03227C9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214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94AF-A02E-40E8-B872-1A83B2ED2D0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BA3-8E7E-48FD-8725-BF03227C9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9593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94AF-A02E-40E8-B872-1A83B2ED2D0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BA3-8E7E-48FD-8725-BF03227C9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4421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94AF-A02E-40E8-B872-1A83B2ED2D0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BA3-8E7E-48FD-8725-BF03227C9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76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94AF-A02E-40E8-B872-1A83B2ED2D0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BA3-8E7E-48FD-8725-BF03227C9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8782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3894AF-A02E-40E8-B872-1A83B2ED2D0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BA3-8E7E-48FD-8725-BF03227C9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888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3894AF-A02E-40E8-B872-1A83B2ED2D03}" type="datetimeFigureOut">
              <a:rPr lang="en-US" smtClean="0"/>
              <a:t>9/7/2025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BA3-8E7E-48FD-8725-BF03227C9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169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514600"/>
            <a:ext cx="2971800" cy="2478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70055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2438400"/>
            <a:ext cx="3581400" cy="201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56949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2514600"/>
            <a:ext cx="3276600" cy="218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373811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714625"/>
            <a:ext cx="3733800" cy="210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47929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2971800" cy="298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904695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0063" y="2667688"/>
            <a:ext cx="3873137" cy="25481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18168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042" b="12028"/>
          <a:stretch/>
        </p:blipFill>
        <p:spPr bwMode="auto">
          <a:xfrm>
            <a:off x="3124200" y="2514600"/>
            <a:ext cx="3318053" cy="2432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4648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2438400"/>
            <a:ext cx="3657600" cy="2406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69852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14600"/>
            <a:ext cx="2577737" cy="2559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16177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438400"/>
            <a:ext cx="4343400" cy="217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1185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2514600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14865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0</Words>
  <Application>Microsoft Office PowerPoint</Application>
  <PresentationFormat>On-screen Show 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or Not?</dc:title>
  <dc:creator>Kimberley Graybill</dc:creator>
  <cp:lastModifiedBy>KZ Der Mugrdechian</cp:lastModifiedBy>
  <cp:revision>15</cp:revision>
  <cp:lastPrinted>2014-11-17T15:05:36Z</cp:lastPrinted>
  <dcterms:created xsi:type="dcterms:W3CDTF">2014-11-17T14:13:21Z</dcterms:created>
  <dcterms:modified xsi:type="dcterms:W3CDTF">2025-09-08T05:05:38Z</dcterms:modified>
</cp:coreProperties>
</file>