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8288000" cy="10287000"/>
  <p:notesSz cx="6858000" cy="9144000"/>
  <p:embeddedFontLst>
    <p:embeddedFont>
      <p:font typeface="Craw Modern" panose="020B0604020202020204" charset="0"/>
      <p:regular r:id="rId33"/>
    </p:embeddedFont>
    <p:embeddedFont>
      <p:font typeface="Georgia Pro Bold" panose="020B0604020202020204"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7" d="100"/>
          <a:sy n="47" d="100"/>
        </p:scale>
        <p:origin x="1142" y="2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TextBox 10"/>
          <p:cNvSpPr txBox="1"/>
          <p:nvPr/>
        </p:nvSpPr>
        <p:spPr>
          <a:xfrm>
            <a:off x="2688658" y="3152961"/>
            <a:ext cx="12910685" cy="2330449"/>
          </a:xfrm>
          <a:prstGeom prst="rect">
            <a:avLst/>
          </a:prstGeom>
        </p:spPr>
        <p:txBody>
          <a:bodyPr lIns="0" tIns="0" rIns="0" bIns="0" rtlCol="0" anchor="t">
            <a:spAutoFit/>
          </a:bodyPr>
          <a:lstStyle/>
          <a:p>
            <a:pPr algn="ctr">
              <a:lnSpc>
                <a:spcPts val="17500"/>
              </a:lnSpc>
            </a:pPr>
            <a:r>
              <a:rPr lang="en-US" sz="12500">
                <a:solidFill>
                  <a:srgbClr val="FFF1D7"/>
                </a:solidFill>
                <a:latin typeface="Craw Modern"/>
              </a:rPr>
              <a:t>WRITING</a:t>
            </a:r>
          </a:p>
        </p:txBody>
      </p:sp>
      <p:sp>
        <p:nvSpPr>
          <p:cNvPr id="11" name="TextBox 11"/>
          <p:cNvSpPr txBox="1"/>
          <p:nvPr/>
        </p:nvSpPr>
        <p:spPr>
          <a:xfrm>
            <a:off x="3313560" y="4476564"/>
            <a:ext cx="11660880" cy="2228850"/>
          </a:xfrm>
          <a:prstGeom prst="rect">
            <a:avLst/>
          </a:prstGeom>
        </p:spPr>
        <p:txBody>
          <a:bodyPr lIns="0" tIns="0" rIns="0" bIns="0" rtlCol="0" anchor="t">
            <a:spAutoFit/>
          </a:bodyPr>
          <a:lstStyle/>
          <a:p>
            <a:pPr algn="ctr">
              <a:lnSpc>
                <a:spcPts val="16800"/>
              </a:lnSpc>
            </a:pPr>
            <a:r>
              <a:rPr lang="en-US" sz="12000">
                <a:solidFill>
                  <a:srgbClr val="000000"/>
                </a:solidFill>
                <a:latin typeface="Craw Modern Bold"/>
              </a:rPr>
              <a:t>Prompts</a:t>
            </a:r>
          </a:p>
        </p:txBody>
      </p:sp>
      <p:sp>
        <p:nvSpPr>
          <p:cNvPr id="12" name="Freeform 12"/>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time when you felt like an outsider in a group. What could others have done to make you feel more included and valued?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476811"/>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have a conversation with someone from a different cultural background. What questions would you ask them, and what would you hope to learn?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208785"/>
            <a:ext cx="12966364" cy="47899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time when you witnessed someone standing up for a marginalized group. How did it inspire you, and what actions can you take to be an ally?</a:t>
            </a:r>
          </a:p>
          <a:p>
            <a:pPr algn="ctr">
              <a:lnSpc>
                <a:spcPts val="6361"/>
              </a:lnSpc>
              <a:spcBef>
                <a:spcPct val="0"/>
              </a:spcBef>
            </a:pPr>
            <a:endParaRPr lang="en-US" sz="4544" spc="268">
              <a:solidFill>
                <a:srgbClr val="FFF1D7"/>
              </a:solidFill>
              <a:latin typeface="Georgia Pro Bo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book, movie, or piece of art that opened your eyes to a different perspective. What impact did it have on your understanding of diversity?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2928281"/>
            <a:ext cx="12966364" cy="47899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situation where you made assumptions about someone based on their appearance. How did those assumptions influence your interactions, and what did you learn from the experience?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476811"/>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design a school curriculum that celebrates diversity and promotes empathy. What subjects or activities would you include, and why?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time when you had a meaningful conversation with someone from a different cultural background. What did you learn from each other?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time when you witnessed discrimination or prejudice. How did it make you feel, and what actions can you take to combat injustice?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545908"/>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time when you had to challenge your own biases or prejudices. What steps did you take to overcome them, and how did it impact your relationships with others?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545908"/>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create a community project that promotes empathy and understanding. What would it entail, and how would you get others involved?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time when you felt truly understood by someone who is different from you. What made that connection possible?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cultural misconception you once held. How did you come to realize it was untrue, and what did you learn from the experience?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208785"/>
            <a:ext cx="12966364" cy="47899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time when you felt misunderstood because of your cultural background. How did it affect you, and what steps can we take to foster better cross-cultural communication?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476811"/>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time when you witnessed someone being treated unfairly because of their identity. How did you respond, and what could you do differently in the future?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087920"/>
            <a:ext cx="12966364" cy="47899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travel to any country in the world to learn about its culture and traditions. Where would you go, and what aspects of the culture would you be most interested in exploring?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545908"/>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time when you had to advocate for someone who was being discriminated against. What challenges did you face, and how did you overcome them?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476811"/>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cultural value or belief that you admire. How does it align with your own values, and how can we learn from each other's cultural perspectives?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time when you felt like you didn't belong because of your identity. How did you cope with those feelings, and what support did you receive?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208785"/>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organize a cultural exchange program at your school. What activities would you include to promote understanding and appreciation of different cultures?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476811"/>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time when you were surprised by how much you had in common with someone from a different background. What did you learn from the experience?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208785"/>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time when you witnessed someone being excluded from a group because they were different. How did it make you feel, and what can we do to create a more inclusive environment?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step into someone else's shoes for a day. Whose life would you choose to experience, and why?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476811"/>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time when you had to confront your own biases or prejudices. What strategies did you use to challenge them, and how did it impact your relationships with others?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208785"/>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you could create a social media campaign to promote empathy and diversity. What messages would you share, and how would you encourage others to get involved?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stereotype you've encountered. How does it feel to be judged based on assumptions rather than who you truly are?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time when you witnessed an act of kindness towards someone from a different cultural background. How did it impact you?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Reflect on a cultural tradition or celebration that you find intriguing. What aspects of it resonate with you, and why?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Imagine a world where everyone embraced diversity wholeheartedly. What would it look like, and how would it feel to live in such a society?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893377"/>
            <a:ext cx="12966364" cy="31897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Think about a time when you had to navigate a language barrier. How did it affect your ability to communicate and connect with others?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D795B"/>
        </a:solidFill>
        <a:effectLst/>
      </p:bgPr>
    </p:bg>
    <p:spTree>
      <p:nvGrpSpPr>
        <p:cNvPr id="1" name=""/>
        <p:cNvGrpSpPr/>
        <p:nvPr/>
      </p:nvGrpSpPr>
      <p:grpSpPr>
        <a:xfrm>
          <a:off x="0" y="0"/>
          <a:ext cx="0" cy="0"/>
          <a:chOff x="0" y="0"/>
          <a:chExt cx="0" cy="0"/>
        </a:xfrm>
      </p:grpSpPr>
      <p:grpSp>
        <p:nvGrpSpPr>
          <p:cNvPr id="2" name="Group 2"/>
          <p:cNvGrpSpPr/>
          <p:nvPr/>
        </p:nvGrpSpPr>
        <p:grpSpPr>
          <a:xfrm>
            <a:off x="1028700" y="986202"/>
            <a:ext cx="16230600" cy="8272098"/>
            <a:chOff x="0" y="0"/>
            <a:chExt cx="4274726" cy="2178660"/>
          </a:xfrm>
        </p:grpSpPr>
        <p:sp>
          <p:nvSpPr>
            <p:cNvPr id="3" name="Freeform 3"/>
            <p:cNvSpPr/>
            <p:nvPr/>
          </p:nvSpPr>
          <p:spPr>
            <a:xfrm>
              <a:off x="0" y="0"/>
              <a:ext cx="4274726" cy="2178660"/>
            </a:xfrm>
            <a:custGeom>
              <a:avLst/>
              <a:gdLst/>
              <a:ahLst/>
              <a:cxnLst/>
              <a:rect l="l" t="t" r="r" b="b"/>
              <a:pathLst>
                <a:path w="4274726" h="2178660">
                  <a:moveTo>
                    <a:pt x="0" y="0"/>
                  </a:moveTo>
                  <a:lnTo>
                    <a:pt x="4274726" y="0"/>
                  </a:lnTo>
                  <a:lnTo>
                    <a:pt x="4274726" y="2178660"/>
                  </a:lnTo>
                  <a:lnTo>
                    <a:pt x="0" y="2178660"/>
                  </a:lnTo>
                  <a:close/>
                </a:path>
              </a:pathLst>
            </a:custGeom>
            <a:solidFill>
              <a:srgbClr val="000000">
                <a:alpha val="0"/>
              </a:srgbClr>
            </a:solidFill>
            <a:ln w="76200" cap="sq">
              <a:solidFill>
                <a:srgbClr val="FFE5B6"/>
              </a:solidFill>
              <a:prstDash val="solid"/>
              <a:miter/>
            </a:ln>
          </p:spPr>
          <p:txBody>
            <a:bodyPr/>
            <a:lstStyle/>
            <a:p>
              <a:endParaRPr lang="en-US"/>
            </a:p>
          </p:txBody>
        </p:sp>
        <p:sp>
          <p:nvSpPr>
            <p:cNvPr id="4" name="TextBox 4"/>
            <p:cNvSpPr txBox="1"/>
            <p:nvPr/>
          </p:nvSpPr>
          <p:spPr>
            <a:xfrm>
              <a:off x="0" y="-76200"/>
              <a:ext cx="4274726" cy="2254860"/>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rot="-5400000">
            <a:off x="15251760" y="6015972"/>
            <a:ext cx="3313560" cy="5228497"/>
          </a:xfrm>
          <a:custGeom>
            <a:avLst/>
            <a:gdLst/>
            <a:ahLst/>
            <a:cxnLst/>
            <a:rect l="l" t="t" r="r" b="b"/>
            <a:pathLst>
              <a:path w="3313560" h="5228497">
                <a:moveTo>
                  <a:pt x="0" y="0"/>
                </a:moveTo>
                <a:lnTo>
                  <a:pt x="3313560" y="0"/>
                </a:lnTo>
                <a:lnTo>
                  <a:pt x="3313560" y="5228497"/>
                </a:lnTo>
                <a:lnTo>
                  <a:pt x="0" y="522849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rot="-5400000" flipH="1" flipV="1">
            <a:off x="-109184" y="-957469"/>
            <a:ext cx="3313560" cy="5228497"/>
          </a:xfrm>
          <a:custGeom>
            <a:avLst/>
            <a:gdLst/>
            <a:ahLst/>
            <a:cxnLst/>
            <a:rect l="l" t="t" r="r" b="b"/>
            <a:pathLst>
              <a:path w="3313560" h="5228497">
                <a:moveTo>
                  <a:pt x="3313560" y="5228497"/>
                </a:moveTo>
                <a:lnTo>
                  <a:pt x="0" y="5228497"/>
                </a:lnTo>
                <a:lnTo>
                  <a:pt x="0" y="0"/>
                </a:lnTo>
                <a:lnTo>
                  <a:pt x="3313560" y="0"/>
                </a:lnTo>
                <a:lnTo>
                  <a:pt x="3313560" y="5228497"/>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Freeform 7"/>
          <p:cNvSpPr/>
          <p:nvPr/>
        </p:nvSpPr>
        <p:spPr>
          <a:xfrm rot="-3958097">
            <a:off x="15744211" y="6026504"/>
            <a:ext cx="1337018" cy="1763453"/>
          </a:xfrm>
          <a:custGeom>
            <a:avLst/>
            <a:gdLst/>
            <a:ahLst/>
            <a:cxnLst/>
            <a:rect l="l" t="t" r="r" b="b"/>
            <a:pathLst>
              <a:path w="1337018" h="1763453">
                <a:moveTo>
                  <a:pt x="0" y="0"/>
                </a:moveTo>
                <a:lnTo>
                  <a:pt x="1337019" y="0"/>
                </a:lnTo>
                <a:lnTo>
                  <a:pt x="1337019" y="1763454"/>
                </a:lnTo>
                <a:lnTo>
                  <a:pt x="0" y="17634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Freeform 8"/>
          <p:cNvSpPr/>
          <p:nvPr/>
        </p:nvSpPr>
        <p:spPr>
          <a:xfrm rot="8257002">
            <a:off x="1077379" y="2570185"/>
            <a:ext cx="1533652" cy="2022803"/>
          </a:xfrm>
          <a:custGeom>
            <a:avLst/>
            <a:gdLst/>
            <a:ahLst/>
            <a:cxnLst/>
            <a:rect l="l" t="t" r="r" b="b"/>
            <a:pathLst>
              <a:path w="1533652" h="2022803">
                <a:moveTo>
                  <a:pt x="0" y="0"/>
                </a:moveTo>
                <a:lnTo>
                  <a:pt x="1533653" y="0"/>
                </a:lnTo>
                <a:lnTo>
                  <a:pt x="1533653" y="2022803"/>
                </a:lnTo>
                <a:lnTo>
                  <a:pt x="0" y="202280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9" name="Freeform 9"/>
          <p:cNvSpPr/>
          <p:nvPr/>
        </p:nvSpPr>
        <p:spPr>
          <a:xfrm rot="1887341">
            <a:off x="17061816" y="-2311841"/>
            <a:ext cx="2986128" cy="4623683"/>
          </a:xfrm>
          <a:custGeom>
            <a:avLst/>
            <a:gdLst/>
            <a:ahLst/>
            <a:cxnLst/>
            <a:rect l="l" t="t" r="r" b="b"/>
            <a:pathLst>
              <a:path w="2986128" h="4623683">
                <a:moveTo>
                  <a:pt x="0" y="0"/>
                </a:moveTo>
                <a:lnTo>
                  <a:pt x="2986129" y="0"/>
                </a:lnTo>
                <a:lnTo>
                  <a:pt x="2986129"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0" name="Freeform 10"/>
          <p:cNvSpPr/>
          <p:nvPr/>
        </p:nvSpPr>
        <p:spPr>
          <a:xfrm rot="1887341">
            <a:off x="-1672655" y="7975159"/>
            <a:ext cx="2986128" cy="4623683"/>
          </a:xfrm>
          <a:custGeom>
            <a:avLst/>
            <a:gdLst/>
            <a:ahLst/>
            <a:cxnLst/>
            <a:rect l="l" t="t" r="r" b="b"/>
            <a:pathLst>
              <a:path w="2986128" h="4623683">
                <a:moveTo>
                  <a:pt x="0" y="0"/>
                </a:moveTo>
                <a:lnTo>
                  <a:pt x="2986128" y="0"/>
                </a:lnTo>
                <a:lnTo>
                  <a:pt x="2986128" y="4623682"/>
                </a:lnTo>
                <a:lnTo>
                  <a:pt x="0" y="4623682"/>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11"/>
          <p:cNvSpPr txBox="1"/>
          <p:nvPr/>
        </p:nvSpPr>
        <p:spPr>
          <a:xfrm>
            <a:off x="2660818" y="3074938"/>
            <a:ext cx="12966364" cy="3989850"/>
          </a:xfrm>
          <a:prstGeom prst="rect">
            <a:avLst/>
          </a:prstGeom>
        </p:spPr>
        <p:txBody>
          <a:bodyPr lIns="0" tIns="0" rIns="0" bIns="0" rtlCol="0" anchor="t">
            <a:spAutoFit/>
          </a:bodyPr>
          <a:lstStyle/>
          <a:p>
            <a:pPr algn="ctr">
              <a:lnSpc>
                <a:spcPts val="6361"/>
              </a:lnSpc>
              <a:spcBef>
                <a:spcPct val="0"/>
              </a:spcBef>
            </a:pPr>
            <a:r>
              <a:rPr lang="en-US" sz="4544" spc="268">
                <a:solidFill>
                  <a:srgbClr val="FFF1D7"/>
                </a:solidFill>
                <a:latin typeface="Georgia Pro Bold"/>
              </a:rPr>
              <a:t>Consider a historical event where empathy played a crucial role in bringing about positive change. How can we apply those lessons to today's world?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861</Words>
  <Application>Microsoft Office PowerPoint</Application>
  <PresentationFormat>Custom</PresentationFormat>
  <Paragraphs>32</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Craw Modern</vt:lpstr>
      <vt:lpstr>Arial</vt:lpstr>
      <vt:lpstr>Georgia Pro Bold</vt:lpstr>
      <vt:lpstr>Craw Modern Bold</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Empathy &amp; Diversity Writing Prompts</dc:title>
  <dc:creator>KZ Der Mugrdechian</dc:creator>
  <cp:lastModifiedBy>KZ Der Mugrdechian</cp:lastModifiedBy>
  <cp:revision>1</cp:revision>
  <dcterms:created xsi:type="dcterms:W3CDTF">2006-08-16T00:00:00Z</dcterms:created>
  <dcterms:modified xsi:type="dcterms:W3CDTF">2025-09-29T22:15:06Z</dcterms:modified>
  <dc:identifier>DAGCmR25XC0</dc:identifier>
</cp:coreProperties>
</file>